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handoutMasterIdLst>
    <p:handoutMasterId r:id="rId30"/>
  </p:handoutMasterIdLst>
  <p:sldIdLst>
    <p:sldId id="328" r:id="rId2"/>
    <p:sldId id="1581" r:id="rId3"/>
    <p:sldId id="1582" r:id="rId4"/>
    <p:sldId id="1587" r:id="rId5"/>
    <p:sldId id="1583" r:id="rId6"/>
    <p:sldId id="1593" r:id="rId7"/>
    <p:sldId id="1592" r:id="rId8"/>
    <p:sldId id="1591" r:id="rId9"/>
    <p:sldId id="1595" r:id="rId10"/>
    <p:sldId id="1597" r:id="rId11"/>
    <p:sldId id="1589" r:id="rId12"/>
    <p:sldId id="1598" r:id="rId13"/>
    <p:sldId id="1599" r:id="rId14"/>
    <p:sldId id="1612" r:id="rId15"/>
    <p:sldId id="1585" r:id="rId16"/>
    <p:sldId id="1604" r:id="rId17"/>
    <p:sldId id="1611" r:id="rId18"/>
    <p:sldId id="1605" r:id="rId19"/>
    <p:sldId id="1586" r:id="rId20"/>
    <p:sldId id="1609" r:id="rId21"/>
    <p:sldId id="1600" r:id="rId22"/>
    <p:sldId id="1610" r:id="rId23"/>
    <p:sldId id="1603" r:id="rId24"/>
    <p:sldId id="1607" r:id="rId25"/>
    <p:sldId id="1606" r:id="rId26"/>
    <p:sldId id="1588" r:id="rId27"/>
    <p:sldId id="1580" r:id="rId28"/>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FF9933"/>
    <a:srgbClr val="008000"/>
    <a:srgbClr val="000099"/>
    <a:srgbClr val="FF0000"/>
    <a:srgbClr val="FF6600"/>
    <a:srgbClr val="66FFFF"/>
    <a:srgbClr val="FF3399"/>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BAF44C-4E4F-4749-BD1A-D875D5508BE7}" v="29" dt="2022-06-17T15:23:49.2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ecilia June" userId="c816779616a3eea7" providerId="LiveId" clId="{3132052B-12DD-46E3-BB1A-6897A7274D27}"/>
    <pc:docChg chg="undo custSel addSld delSld modSld sldOrd">
      <pc:chgData name="Cecilia June" userId="c816779616a3eea7" providerId="LiveId" clId="{3132052B-12DD-46E3-BB1A-6897A7274D27}" dt="2022-06-17T10:03:09.416" v="3105" actId="207"/>
      <pc:docMkLst>
        <pc:docMk/>
      </pc:docMkLst>
      <pc:sldChg chg="modSp mod">
        <pc:chgData name="Cecilia June" userId="c816779616a3eea7" providerId="LiveId" clId="{3132052B-12DD-46E3-BB1A-6897A7274D27}" dt="2022-06-10T14:28:46.892" v="0"/>
        <pc:sldMkLst>
          <pc:docMk/>
          <pc:sldMk cId="293888346" sldId="1582"/>
        </pc:sldMkLst>
        <pc:spChg chg="mod">
          <ac:chgData name="Cecilia June" userId="c816779616a3eea7" providerId="LiveId" clId="{3132052B-12DD-46E3-BB1A-6897A7274D27}" dt="2022-06-10T14:28:46.892" v="0"/>
          <ac:spMkLst>
            <pc:docMk/>
            <pc:sldMk cId="293888346" sldId="1582"/>
            <ac:spMk id="6" creationId="{142B5421-C935-EF56-7A89-27A938A0F4F1}"/>
          </ac:spMkLst>
        </pc:spChg>
      </pc:sldChg>
      <pc:sldChg chg="ord">
        <pc:chgData name="Cecilia June" userId="c816779616a3eea7" providerId="LiveId" clId="{3132052B-12DD-46E3-BB1A-6897A7274D27}" dt="2022-06-10T17:50:05.416" v="697"/>
        <pc:sldMkLst>
          <pc:docMk/>
          <pc:sldMk cId="2856931436" sldId="1583"/>
        </pc:sldMkLst>
      </pc:sldChg>
      <pc:sldChg chg="addSp delSp modSp new mod modClrScheme chgLayout">
        <pc:chgData name="Cecilia June" userId="c816779616a3eea7" providerId="LiveId" clId="{3132052B-12DD-46E3-BB1A-6897A7274D27}" dt="2022-06-10T16:52:11.238" v="10" actId="478"/>
        <pc:sldMkLst>
          <pc:docMk/>
          <pc:sldMk cId="3144569783" sldId="1587"/>
        </pc:sldMkLst>
        <pc:spChg chg="del mod ord">
          <ac:chgData name="Cecilia June" userId="c816779616a3eea7" providerId="LiveId" clId="{3132052B-12DD-46E3-BB1A-6897A7274D27}" dt="2022-06-10T14:29:04.653" v="2" actId="700"/>
          <ac:spMkLst>
            <pc:docMk/>
            <pc:sldMk cId="3144569783" sldId="1587"/>
            <ac:spMk id="2" creationId="{7D382D44-DF8A-7F48-9238-E8B37D977447}"/>
          </ac:spMkLst>
        </pc:spChg>
        <pc:spChg chg="del mod ord">
          <ac:chgData name="Cecilia June" userId="c816779616a3eea7" providerId="LiveId" clId="{3132052B-12DD-46E3-BB1A-6897A7274D27}" dt="2022-06-10T14:29:04.653" v="2" actId="700"/>
          <ac:spMkLst>
            <pc:docMk/>
            <pc:sldMk cId="3144569783" sldId="1587"/>
            <ac:spMk id="3" creationId="{6204B99B-49EF-CA62-C77D-9F2E9319CF0A}"/>
          </ac:spMkLst>
        </pc:spChg>
        <pc:spChg chg="add mod ord">
          <ac:chgData name="Cecilia June" userId="c816779616a3eea7" providerId="LiveId" clId="{3132052B-12DD-46E3-BB1A-6897A7274D27}" dt="2022-06-10T14:29:04.653" v="2" actId="700"/>
          <ac:spMkLst>
            <pc:docMk/>
            <pc:sldMk cId="3144569783" sldId="1587"/>
            <ac:spMk id="4" creationId="{3C663FA6-B6B0-CE09-1A7F-2EE79FBE2BD7}"/>
          </ac:spMkLst>
        </pc:spChg>
        <pc:spChg chg="add mod ord">
          <ac:chgData name="Cecilia June" userId="c816779616a3eea7" providerId="LiveId" clId="{3132052B-12DD-46E3-BB1A-6897A7274D27}" dt="2022-06-10T14:38:39.344" v="5" actId="13926"/>
          <ac:spMkLst>
            <pc:docMk/>
            <pc:sldMk cId="3144569783" sldId="1587"/>
            <ac:spMk id="5" creationId="{9EA63DEB-5A3E-834B-2802-35AFD3B55DCD}"/>
          </ac:spMkLst>
        </pc:spChg>
        <pc:picChg chg="add del mod">
          <ac:chgData name="Cecilia June" userId="c816779616a3eea7" providerId="LiveId" clId="{3132052B-12DD-46E3-BB1A-6897A7274D27}" dt="2022-06-10T16:52:11.238" v="10" actId="478"/>
          <ac:picMkLst>
            <pc:docMk/>
            <pc:sldMk cId="3144569783" sldId="1587"/>
            <ac:picMk id="7" creationId="{EA5D0779-E216-90FF-8713-FC3B307822A1}"/>
          </ac:picMkLst>
        </pc:picChg>
      </pc:sldChg>
      <pc:sldChg chg="modSp mod">
        <pc:chgData name="Cecilia June" userId="c816779616a3eea7" providerId="LiveId" clId="{3132052B-12DD-46E3-BB1A-6897A7274D27}" dt="2022-06-11T13:08:30.177" v="1873" actId="108"/>
        <pc:sldMkLst>
          <pc:docMk/>
          <pc:sldMk cId="2252877381" sldId="1588"/>
        </pc:sldMkLst>
        <pc:spChg chg="mod">
          <ac:chgData name="Cecilia June" userId="c816779616a3eea7" providerId="LiveId" clId="{3132052B-12DD-46E3-BB1A-6897A7274D27}" dt="2022-06-11T13:08:30.177" v="1873" actId="108"/>
          <ac:spMkLst>
            <pc:docMk/>
            <pc:sldMk cId="2252877381" sldId="1588"/>
            <ac:spMk id="6" creationId="{A76FDD02-49E9-1A8D-ACBE-220F873F7ED7}"/>
          </ac:spMkLst>
        </pc:spChg>
      </pc:sldChg>
      <pc:sldChg chg="modSp mod">
        <pc:chgData name="Cecilia June" userId="c816779616a3eea7" providerId="LiveId" clId="{3132052B-12DD-46E3-BB1A-6897A7274D27}" dt="2022-06-11T14:16:43.389" v="2107" actId="20577"/>
        <pc:sldMkLst>
          <pc:docMk/>
          <pc:sldMk cId="2317612500" sldId="1589"/>
        </pc:sldMkLst>
        <pc:spChg chg="mod">
          <ac:chgData name="Cecilia June" userId="c816779616a3eea7" providerId="LiveId" clId="{3132052B-12DD-46E3-BB1A-6897A7274D27}" dt="2022-06-11T14:16:43.389" v="2107" actId="20577"/>
          <ac:spMkLst>
            <pc:docMk/>
            <pc:sldMk cId="2317612500" sldId="1589"/>
            <ac:spMk id="7" creationId="{48E8700C-F833-A2E3-7526-860FA13BE98C}"/>
          </ac:spMkLst>
        </pc:spChg>
      </pc:sldChg>
      <pc:sldChg chg="addSp delSp modSp mod modClrScheme chgLayout">
        <pc:chgData name="Cecilia June" userId="c816779616a3eea7" providerId="LiveId" clId="{3132052B-12DD-46E3-BB1A-6897A7274D27}" dt="2022-06-10T17:49:33.563" v="669" actId="20577"/>
        <pc:sldMkLst>
          <pc:docMk/>
          <pc:sldMk cId="789588365" sldId="1592"/>
        </pc:sldMkLst>
        <pc:spChg chg="mod ord">
          <ac:chgData name="Cecilia June" userId="c816779616a3eea7" providerId="LiveId" clId="{3132052B-12DD-46E3-BB1A-6897A7274D27}" dt="2022-06-10T17:49:33.563" v="669" actId="20577"/>
          <ac:spMkLst>
            <pc:docMk/>
            <pc:sldMk cId="789588365" sldId="1592"/>
            <ac:spMk id="4" creationId="{7F5B060B-C745-E029-00B4-782EC92725EA}"/>
          </ac:spMkLst>
        </pc:spChg>
        <pc:spChg chg="mod ord">
          <ac:chgData name="Cecilia June" userId="c816779616a3eea7" providerId="LiveId" clId="{3132052B-12DD-46E3-BB1A-6897A7274D27}" dt="2022-06-10T17:47:02.579" v="586" actId="20577"/>
          <ac:spMkLst>
            <pc:docMk/>
            <pc:sldMk cId="789588365" sldId="1592"/>
            <ac:spMk id="5" creationId="{8447C151-8529-EF6B-3BCE-6655F489F319}"/>
          </ac:spMkLst>
        </pc:spChg>
        <pc:spChg chg="add del mod ord">
          <ac:chgData name="Cecilia June" userId="c816779616a3eea7" providerId="LiveId" clId="{3132052B-12DD-46E3-BB1A-6897A7274D27}" dt="2022-06-10T17:40:34.687" v="63" actId="700"/>
          <ac:spMkLst>
            <pc:docMk/>
            <pc:sldMk cId="789588365" sldId="1592"/>
            <ac:spMk id="6" creationId="{2E22D1EC-28DE-DF5C-E0D4-1482FA5F98B5}"/>
          </ac:spMkLst>
        </pc:spChg>
        <pc:spChg chg="add del mod">
          <ac:chgData name="Cecilia June" userId="c816779616a3eea7" providerId="LiveId" clId="{3132052B-12DD-46E3-BB1A-6897A7274D27}" dt="2022-06-10T17:41:39.137" v="79" actId="21"/>
          <ac:spMkLst>
            <pc:docMk/>
            <pc:sldMk cId="789588365" sldId="1592"/>
            <ac:spMk id="8" creationId="{84F0D2EC-DD2C-CF28-5909-2F5FBAF8182D}"/>
          </ac:spMkLst>
        </pc:spChg>
        <pc:spChg chg="mod">
          <ac:chgData name="Cecilia June" userId="c816779616a3eea7" providerId="LiveId" clId="{3132052B-12DD-46E3-BB1A-6897A7274D27}" dt="2022-06-10T17:45:43.343" v="347" actId="1076"/>
          <ac:spMkLst>
            <pc:docMk/>
            <pc:sldMk cId="789588365" sldId="1592"/>
            <ac:spMk id="9" creationId="{1575C9D5-EC1E-8C01-B3C6-4DAAF064BC59}"/>
          </ac:spMkLst>
        </pc:spChg>
        <pc:spChg chg="add mod">
          <ac:chgData name="Cecilia June" userId="c816779616a3eea7" providerId="LiveId" clId="{3132052B-12DD-46E3-BB1A-6897A7274D27}" dt="2022-06-10T17:45:27.289" v="343" actId="14100"/>
          <ac:spMkLst>
            <pc:docMk/>
            <pc:sldMk cId="789588365" sldId="1592"/>
            <ac:spMk id="10" creationId="{2EC4CDFD-7481-CD95-909A-1969E35B747F}"/>
          </ac:spMkLst>
        </pc:spChg>
        <pc:spChg chg="mod">
          <ac:chgData name="Cecilia June" userId="c816779616a3eea7" providerId="LiveId" clId="{3132052B-12DD-46E3-BB1A-6897A7274D27}" dt="2022-06-10T17:41:15.131" v="75" actId="1076"/>
          <ac:spMkLst>
            <pc:docMk/>
            <pc:sldMk cId="789588365" sldId="1592"/>
            <ac:spMk id="12" creationId="{61E1B696-F260-2C17-EBDB-15789FA15946}"/>
          </ac:spMkLst>
        </pc:spChg>
        <pc:spChg chg="add mod">
          <ac:chgData name="Cecilia June" userId="c816779616a3eea7" providerId="LiveId" clId="{3132052B-12DD-46E3-BB1A-6897A7274D27}" dt="2022-06-10T17:45:16.579" v="340" actId="1076"/>
          <ac:spMkLst>
            <pc:docMk/>
            <pc:sldMk cId="789588365" sldId="1592"/>
            <ac:spMk id="13" creationId="{7C8F92C9-585F-B418-61C9-4F312458046B}"/>
          </ac:spMkLst>
        </pc:spChg>
        <pc:spChg chg="add mod">
          <ac:chgData name="Cecilia June" userId="c816779616a3eea7" providerId="LiveId" clId="{3132052B-12DD-46E3-BB1A-6897A7274D27}" dt="2022-06-10T17:45:32.046" v="345" actId="1076"/>
          <ac:spMkLst>
            <pc:docMk/>
            <pc:sldMk cId="789588365" sldId="1592"/>
            <ac:spMk id="15" creationId="{591725CC-2D9B-8F06-D219-1EFCC263AB63}"/>
          </ac:spMkLst>
        </pc:spChg>
        <pc:picChg chg="add mod">
          <ac:chgData name="Cecilia June" userId="c816779616a3eea7" providerId="LiveId" clId="{3132052B-12DD-46E3-BB1A-6897A7274D27}" dt="2022-06-10T17:45:33.712" v="346" actId="1076"/>
          <ac:picMkLst>
            <pc:docMk/>
            <pc:sldMk cId="789588365" sldId="1592"/>
            <ac:picMk id="3" creationId="{3E59EE95-80BC-654F-4EF2-B4E0163A33A5}"/>
          </ac:picMkLst>
        </pc:picChg>
        <pc:picChg chg="mod">
          <ac:chgData name="Cecilia June" userId="c816779616a3eea7" providerId="LiveId" clId="{3132052B-12DD-46E3-BB1A-6897A7274D27}" dt="2022-06-10T17:42:27.035" v="87" actId="1076"/>
          <ac:picMkLst>
            <pc:docMk/>
            <pc:sldMk cId="789588365" sldId="1592"/>
            <ac:picMk id="7" creationId="{3CC4D505-0209-4C34-9B04-855030D7695B}"/>
          </ac:picMkLst>
        </pc:picChg>
        <pc:picChg chg="mod">
          <ac:chgData name="Cecilia June" userId="c816779616a3eea7" providerId="LiveId" clId="{3132052B-12DD-46E3-BB1A-6897A7274D27}" dt="2022-06-10T17:40:56.520" v="72" actId="1076"/>
          <ac:picMkLst>
            <pc:docMk/>
            <pc:sldMk cId="789588365" sldId="1592"/>
            <ac:picMk id="11" creationId="{2201DF3C-1C04-BCA8-8456-077F8F853A00}"/>
          </ac:picMkLst>
        </pc:picChg>
        <pc:picChg chg="mod">
          <ac:chgData name="Cecilia June" userId="c816779616a3eea7" providerId="LiveId" clId="{3132052B-12DD-46E3-BB1A-6897A7274D27}" dt="2022-06-10T17:45:29.597" v="344" actId="1076"/>
          <ac:picMkLst>
            <pc:docMk/>
            <pc:sldMk cId="789588365" sldId="1592"/>
            <ac:picMk id="14" creationId="{120F49B1-6BF3-09EA-9718-5F0E004FB4C8}"/>
          </ac:picMkLst>
        </pc:picChg>
      </pc:sldChg>
      <pc:sldChg chg="modSp add mod ord">
        <pc:chgData name="Cecilia June" userId="c816779616a3eea7" providerId="LiveId" clId="{3132052B-12DD-46E3-BB1A-6897A7274D27}" dt="2022-06-11T13:03:11.370" v="1866"/>
        <pc:sldMkLst>
          <pc:docMk/>
          <pc:sldMk cId="181203460" sldId="1593"/>
        </pc:sldMkLst>
        <pc:spChg chg="mod">
          <ac:chgData name="Cecilia June" userId="c816779616a3eea7" providerId="LiveId" clId="{3132052B-12DD-46E3-BB1A-6897A7274D27}" dt="2022-06-10T17:50:02.424" v="695" actId="20577"/>
          <ac:spMkLst>
            <pc:docMk/>
            <pc:sldMk cId="181203460" sldId="1593"/>
            <ac:spMk id="6" creationId="{142B5421-C935-EF56-7A89-27A938A0F4F1}"/>
          </ac:spMkLst>
        </pc:spChg>
      </pc:sldChg>
      <pc:sldChg chg="addSp delSp modSp mod">
        <pc:chgData name="Cecilia June" userId="c816779616a3eea7" providerId="LiveId" clId="{3132052B-12DD-46E3-BB1A-6897A7274D27}" dt="2022-06-11T12:36:09.923" v="753" actId="478"/>
        <pc:sldMkLst>
          <pc:docMk/>
          <pc:sldMk cId="1058204686" sldId="1594"/>
        </pc:sldMkLst>
        <pc:spChg chg="mod">
          <ac:chgData name="Cecilia June" userId="c816779616a3eea7" providerId="LiveId" clId="{3132052B-12DD-46E3-BB1A-6897A7274D27}" dt="2022-06-11T12:32:21.514" v="745" actId="1076"/>
          <ac:spMkLst>
            <pc:docMk/>
            <pc:sldMk cId="1058204686" sldId="1594"/>
            <ac:spMk id="6" creationId="{B2CE02B7-EADA-25E1-8C26-2D8DA634A990}"/>
          </ac:spMkLst>
        </pc:spChg>
        <pc:picChg chg="add del mod">
          <ac:chgData name="Cecilia June" userId="c816779616a3eea7" providerId="LiveId" clId="{3132052B-12DD-46E3-BB1A-6897A7274D27}" dt="2022-06-11T12:36:09.923" v="753" actId="478"/>
          <ac:picMkLst>
            <pc:docMk/>
            <pc:sldMk cId="1058204686" sldId="1594"/>
            <ac:picMk id="3" creationId="{27958077-0C48-E0AB-6B3C-71C797B143ED}"/>
          </ac:picMkLst>
        </pc:picChg>
      </pc:sldChg>
      <pc:sldChg chg="addSp delSp modSp mod">
        <pc:chgData name="Cecilia June" userId="c816779616a3eea7" providerId="LiveId" clId="{3132052B-12DD-46E3-BB1A-6897A7274D27}" dt="2022-06-11T14:18:39.569" v="2120" actId="1076"/>
        <pc:sldMkLst>
          <pc:docMk/>
          <pc:sldMk cId="3314146160" sldId="1595"/>
        </pc:sldMkLst>
        <pc:spChg chg="add mod">
          <ac:chgData name="Cecilia June" userId="c816779616a3eea7" providerId="LiveId" clId="{3132052B-12DD-46E3-BB1A-6897A7274D27}" dt="2022-06-11T14:17:29.480" v="2110"/>
          <ac:spMkLst>
            <pc:docMk/>
            <pc:sldMk cId="3314146160" sldId="1595"/>
            <ac:spMk id="6" creationId="{FE2D54D0-B19C-062F-4D9B-97AC4E2DE5D1}"/>
          </ac:spMkLst>
        </pc:spChg>
        <pc:picChg chg="add del mod">
          <ac:chgData name="Cecilia June" userId="c816779616a3eea7" providerId="LiveId" clId="{3132052B-12DD-46E3-BB1A-6897A7274D27}" dt="2022-06-11T14:17:41.584" v="2113" actId="478"/>
          <ac:picMkLst>
            <pc:docMk/>
            <pc:sldMk cId="3314146160" sldId="1595"/>
            <ac:picMk id="4" creationId="{3BAD67E0-9243-C656-E2A1-5EBA601B077A}"/>
          </ac:picMkLst>
        </pc:picChg>
        <pc:picChg chg="add mod">
          <ac:chgData name="Cecilia June" userId="c816779616a3eea7" providerId="LiveId" clId="{3132052B-12DD-46E3-BB1A-6897A7274D27}" dt="2022-06-11T14:18:39.569" v="2120" actId="1076"/>
          <ac:picMkLst>
            <pc:docMk/>
            <pc:sldMk cId="3314146160" sldId="1595"/>
            <ac:picMk id="5" creationId="{B6389340-70C8-AC52-3AC8-B15301DAB432}"/>
          </ac:picMkLst>
        </pc:picChg>
        <pc:picChg chg="add mod">
          <ac:chgData name="Cecilia June" userId="c816779616a3eea7" providerId="LiveId" clId="{3132052B-12DD-46E3-BB1A-6897A7274D27}" dt="2022-06-11T14:17:38.965" v="2112"/>
          <ac:picMkLst>
            <pc:docMk/>
            <pc:sldMk cId="3314146160" sldId="1595"/>
            <ac:picMk id="7" creationId="{913BA038-F2AB-23AD-1CD8-379F5AACCC5F}"/>
          </ac:picMkLst>
        </pc:picChg>
      </pc:sldChg>
      <pc:sldChg chg="modSp mod">
        <pc:chgData name="Cecilia June" userId="c816779616a3eea7" providerId="LiveId" clId="{3132052B-12DD-46E3-BB1A-6897A7274D27}" dt="2022-06-11T12:47:18.777" v="796" actId="20577"/>
        <pc:sldMkLst>
          <pc:docMk/>
          <pc:sldMk cId="1268395841" sldId="1598"/>
        </pc:sldMkLst>
        <pc:spChg chg="mod">
          <ac:chgData name="Cecilia June" userId="c816779616a3eea7" providerId="LiveId" clId="{3132052B-12DD-46E3-BB1A-6897A7274D27}" dt="2022-06-11T12:47:18.777" v="796" actId="20577"/>
          <ac:spMkLst>
            <pc:docMk/>
            <pc:sldMk cId="1268395841" sldId="1598"/>
            <ac:spMk id="4" creationId="{3601E0C4-DC6C-C843-2713-A9A583C6BB8D}"/>
          </ac:spMkLst>
        </pc:spChg>
      </pc:sldChg>
      <pc:sldChg chg="addSp delSp modSp mod">
        <pc:chgData name="Cecilia June" userId="c816779616a3eea7" providerId="LiveId" clId="{3132052B-12DD-46E3-BB1A-6897A7274D27}" dt="2022-06-12T10:26:25.043" v="2565" actId="20577"/>
        <pc:sldMkLst>
          <pc:docMk/>
          <pc:sldMk cId="2568530894" sldId="1599"/>
        </pc:sldMkLst>
        <pc:spChg chg="mod">
          <ac:chgData name="Cecilia June" userId="c816779616a3eea7" providerId="LiveId" clId="{3132052B-12DD-46E3-BB1A-6897A7274D27}" dt="2022-06-11T12:48:14.889" v="798"/>
          <ac:spMkLst>
            <pc:docMk/>
            <pc:sldMk cId="2568530894" sldId="1599"/>
            <ac:spMk id="2" creationId="{39B317CD-0595-8946-F199-100EE03A9F40}"/>
          </ac:spMkLst>
        </pc:spChg>
        <pc:spChg chg="add del mod">
          <ac:chgData name="Cecilia June" userId="c816779616a3eea7" providerId="LiveId" clId="{3132052B-12DD-46E3-BB1A-6897A7274D27}" dt="2022-06-12T10:26:25.043" v="2565" actId="20577"/>
          <ac:spMkLst>
            <pc:docMk/>
            <pc:sldMk cId="2568530894" sldId="1599"/>
            <ac:spMk id="3" creationId="{0F88B311-0423-01E3-871C-98DD8709964F}"/>
          </ac:spMkLst>
        </pc:spChg>
        <pc:spChg chg="del">
          <ac:chgData name="Cecilia June" userId="c816779616a3eea7" providerId="LiveId" clId="{3132052B-12DD-46E3-BB1A-6897A7274D27}" dt="2022-06-11T07:02:22.048" v="698"/>
          <ac:spMkLst>
            <pc:docMk/>
            <pc:sldMk cId="2568530894" sldId="1599"/>
            <ac:spMk id="3" creationId="{40DBB8FA-E676-5B91-849A-C9F9CA3A26C2}"/>
          </ac:spMkLst>
        </pc:spChg>
        <pc:picChg chg="add del mod">
          <ac:chgData name="Cecilia June" userId="c816779616a3eea7" providerId="LiveId" clId="{3132052B-12DD-46E3-BB1A-6897A7274D27}" dt="2022-06-11T12:48:04.782" v="797" actId="478"/>
          <ac:picMkLst>
            <pc:docMk/>
            <pc:sldMk cId="2568530894" sldId="1599"/>
            <ac:picMk id="5" creationId="{E0084952-D6BE-4787-F3D9-27D08B7E5288}"/>
          </ac:picMkLst>
        </pc:picChg>
        <pc:picChg chg="add del mod ord">
          <ac:chgData name="Cecilia June" userId="c816779616a3eea7" providerId="LiveId" clId="{3132052B-12DD-46E3-BB1A-6897A7274D27}" dt="2022-06-11T12:49:47.292" v="804" actId="22"/>
          <ac:picMkLst>
            <pc:docMk/>
            <pc:sldMk cId="2568530894" sldId="1599"/>
            <ac:picMk id="6" creationId="{D7352490-4204-F4E4-4353-F68DF82B7228}"/>
          </ac:picMkLst>
        </pc:picChg>
        <pc:picChg chg="add del mod">
          <ac:chgData name="Cecilia June" userId="c816779616a3eea7" providerId="LiveId" clId="{3132052B-12DD-46E3-BB1A-6897A7274D27}" dt="2022-06-11T13:01:22.352" v="1857" actId="478"/>
          <ac:picMkLst>
            <pc:docMk/>
            <pc:sldMk cId="2568530894" sldId="1599"/>
            <ac:picMk id="8" creationId="{6CCEB293-1EE0-F570-B40F-10A7E3E5E086}"/>
          </ac:picMkLst>
        </pc:picChg>
      </pc:sldChg>
      <pc:sldChg chg="addSp delSp modSp mod">
        <pc:chgData name="Cecilia June" userId="c816779616a3eea7" providerId="LiveId" clId="{3132052B-12DD-46E3-BB1A-6897A7274D27}" dt="2022-06-12T10:04:44.109" v="2357" actId="1076"/>
        <pc:sldMkLst>
          <pc:docMk/>
          <pc:sldMk cId="2439857075" sldId="1600"/>
        </pc:sldMkLst>
        <pc:picChg chg="add mod">
          <ac:chgData name="Cecilia June" userId="c816779616a3eea7" providerId="LiveId" clId="{3132052B-12DD-46E3-BB1A-6897A7274D27}" dt="2022-06-12T10:04:31.786" v="2351" actId="27614"/>
          <ac:picMkLst>
            <pc:docMk/>
            <pc:sldMk cId="2439857075" sldId="1600"/>
            <ac:picMk id="3" creationId="{388AD70A-6A39-302A-7E58-9EB50D07562F}"/>
          </ac:picMkLst>
        </pc:picChg>
        <pc:picChg chg="add del mod">
          <ac:chgData name="Cecilia June" userId="c816779616a3eea7" providerId="LiveId" clId="{3132052B-12DD-46E3-BB1A-6897A7274D27}" dt="2022-06-11T13:54:40.129" v="1980" actId="478"/>
          <ac:picMkLst>
            <pc:docMk/>
            <pc:sldMk cId="2439857075" sldId="1600"/>
            <ac:picMk id="3" creationId="{65BB4A4C-5907-2D96-D1E2-E1A2F6BE0014}"/>
          </ac:picMkLst>
        </pc:picChg>
        <pc:picChg chg="del">
          <ac:chgData name="Cecilia June" userId="c816779616a3eea7" providerId="LiveId" clId="{3132052B-12DD-46E3-BB1A-6897A7274D27}" dt="2022-06-12T10:04:25.001" v="2338" actId="478"/>
          <ac:picMkLst>
            <pc:docMk/>
            <pc:sldMk cId="2439857075" sldId="1600"/>
            <ac:picMk id="7" creationId="{52423C16-EA7F-B019-0FF7-B338D6CDFB42}"/>
          </ac:picMkLst>
        </pc:picChg>
        <pc:picChg chg="add del mod">
          <ac:chgData name="Cecilia June" userId="c816779616a3eea7" providerId="LiveId" clId="{3132052B-12DD-46E3-BB1A-6897A7274D27}" dt="2022-06-12T10:04:26.415" v="2339" actId="478"/>
          <ac:picMkLst>
            <pc:docMk/>
            <pc:sldMk cId="2439857075" sldId="1600"/>
            <ac:picMk id="11" creationId="{DC03ABE4-0D22-D433-1D7C-A38DC69DE5E6}"/>
          </ac:picMkLst>
        </pc:picChg>
        <pc:picChg chg="add mod">
          <ac:chgData name="Cecilia June" userId="c816779616a3eea7" providerId="LiveId" clId="{3132052B-12DD-46E3-BB1A-6897A7274D27}" dt="2022-06-12T10:04:31.198" v="2343" actId="27614"/>
          <ac:picMkLst>
            <pc:docMk/>
            <pc:sldMk cId="2439857075" sldId="1600"/>
            <ac:picMk id="12" creationId="{FAD5BD72-8E62-EE57-8095-5C7D4BC2360E}"/>
          </ac:picMkLst>
        </pc:picChg>
        <pc:picChg chg="add del mod">
          <ac:chgData name="Cecilia June" userId="c816779616a3eea7" providerId="LiveId" clId="{3132052B-12DD-46E3-BB1A-6897A7274D27}" dt="2022-06-12T10:04:28.594" v="2341" actId="478"/>
          <ac:picMkLst>
            <pc:docMk/>
            <pc:sldMk cId="2439857075" sldId="1600"/>
            <ac:picMk id="13" creationId="{FE48E49A-AF79-696D-77FC-7C9FF1788835}"/>
          </ac:picMkLst>
        </pc:picChg>
        <pc:picChg chg="add del mod">
          <ac:chgData name="Cecilia June" userId="c816779616a3eea7" providerId="LiveId" clId="{3132052B-12DD-46E3-BB1A-6897A7274D27}" dt="2022-06-11T13:54:37.041" v="1978" actId="478"/>
          <ac:picMkLst>
            <pc:docMk/>
            <pc:sldMk cId="2439857075" sldId="1600"/>
            <ac:picMk id="15" creationId="{019B7757-0A40-35DC-FE21-889680D0B1D1}"/>
          </ac:picMkLst>
        </pc:picChg>
        <pc:picChg chg="add mod">
          <ac:chgData name="Cecilia June" userId="c816779616a3eea7" providerId="LiveId" clId="{3132052B-12DD-46E3-BB1A-6897A7274D27}" dt="2022-06-12T10:04:31.200" v="2345" actId="27614"/>
          <ac:picMkLst>
            <pc:docMk/>
            <pc:sldMk cId="2439857075" sldId="1600"/>
            <ac:picMk id="15" creationId="{0AADE661-B493-E691-362B-0DDD6629C44A}"/>
          </ac:picMkLst>
        </pc:picChg>
        <pc:picChg chg="add del mod">
          <ac:chgData name="Cecilia June" userId="c816779616a3eea7" providerId="LiveId" clId="{3132052B-12DD-46E3-BB1A-6897A7274D27}" dt="2022-06-12T10:04:27.514" v="2340" actId="478"/>
          <ac:picMkLst>
            <pc:docMk/>
            <pc:sldMk cId="2439857075" sldId="1600"/>
            <ac:picMk id="17" creationId="{D5CF27A7-F759-7971-F343-4E47FBFBB09F}"/>
          </ac:picMkLst>
        </pc:picChg>
        <pc:picChg chg="add mod">
          <ac:chgData name="Cecilia June" userId="c816779616a3eea7" providerId="LiveId" clId="{3132052B-12DD-46E3-BB1A-6897A7274D27}" dt="2022-06-12T10:04:44.109" v="2357" actId="1076"/>
          <ac:picMkLst>
            <pc:docMk/>
            <pc:sldMk cId="2439857075" sldId="1600"/>
            <ac:picMk id="18" creationId="{721CA0F3-C66A-2473-3D50-B775FC7F5DCF}"/>
          </ac:picMkLst>
        </pc:picChg>
        <pc:picChg chg="add del mod">
          <ac:chgData name="Cecilia June" userId="c816779616a3eea7" providerId="LiveId" clId="{3132052B-12DD-46E3-BB1A-6897A7274D27}" dt="2022-06-12T10:04:42.167" v="2356" actId="478"/>
          <ac:picMkLst>
            <pc:docMk/>
            <pc:sldMk cId="2439857075" sldId="1600"/>
            <ac:picMk id="20" creationId="{C61DE9EA-F0B9-EDE7-D5F2-8DDD1DE92CAD}"/>
          </ac:picMkLst>
        </pc:picChg>
      </pc:sldChg>
      <pc:sldChg chg="addSp delSp modSp mod">
        <pc:chgData name="Cecilia June" userId="c816779616a3eea7" providerId="LiveId" clId="{3132052B-12DD-46E3-BB1A-6897A7274D27}" dt="2022-06-11T13:59:11.093" v="2051" actId="14100"/>
        <pc:sldMkLst>
          <pc:docMk/>
          <pc:sldMk cId="390759128" sldId="1602"/>
        </pc:sldMkLst>
        <pc:spChg chg="mod">
          <ac:chgData name="Cecilia June" userId="c816779616a3eea7" providerId="LiveId" clId="{3132052B-12DD-46E3-BB1A-6897A7274D27}" dt="2022-06-11T13:55:38.164" v="2023" actId="20577"/>
          <ac:spMkLst>
            <pc:docMk/>
            <pc:sldMk cId="390759128" sldId="1602"/>
            <ac:spMk id="5" creationId="{3C7F25D3-90DE-B26D-5A87-FADC46D1B88C}"/>
          </ac:spMkLst>
        </pc:spChg>
        <pc:picChg chg="add del mod">
          <ac:chgData name="Cecilia June" userId="c816779616a3eea7" providerId="LiveId" clId="{3132052B-12DD-46E3-BB1A-6897A7274D27}" dt="2022-06-11T13:54:26.214" v="1966" actId="478"/>
          <ac:picMkLst>
            <pc:docMk/>
            <pc:sldMk cId="390759128" sldId="1602"/>
            <ac:picMk id="3" creationId="{0AFCE966-1D06-443C-BDF1-342E19FF262C}"/>
          </ac:picMkLst>
        </pc:picChg>
        <pc:picChg chg="add del mod">
          <ac:chgData name="Cecilia June" userId="c816779616a3eea7" providerId="LiveId" clId="{3132052B-12DD-46E3-BB1A-6897A7274D27}" dt="2022-06-11T13:58:23.392" v="2024" actId="478"/>
          <ac:picMkLst>
            <pc:docMk/>
            <pc:sldMk cId="390759128" sldId="1602"/>
            <ac:picMk id="7" creationId="{7D5C0797-4D1A-38C4-1BC1-56560E30F1E7}"/>
          </ac:picMkLst>
        </pc:picChg>
        <pc:picChg chg="add del mod">
          <ac:chgData name="Cecilia June" userId="c816779616a3eea7" providerId="LiveId" clId="{3132052B-12DD-46E3-BB1A-6897A7274D27}" dt="2022-06-11T13:54:24.976" v="1964" actId="478"/>
          <ac:picMkLst>
            <pc:docMk/>
            <pc:sldMk cId="390759128" sldId="1602"/>
            <ac:picMk id="13" creationId="{F856D3CA-8327-ABE8-6806-DE7836C3BAD2}"/>
          </ac:picMkLst>
        </pc:picChg>
        <pc:picChg chg="add del mod">
          <ac:chgData name="Cecilia June" userId="c816779616a3eea7" providerId="LiveId" clId="{3132052B-12DD-46E3-BB1A-6897A7274D27}" dt="2022-06-11T13:54:23.927" v="1962" actId="478"/>
          <ac:picMkLst>
            <pc:docMk/>
            <pc:sldMk cId="390759128" sldId="1602"/>
            <ac:picMk id="15" creationId="{7F2D3F8B-F022-B143-32FE-44B6AFD1289D}"/>
          </ac:picMkLst>
        </pc:picChg>
        <pc:picChg chg="add del mod">
          <ac:chgData name="Cecilia June" userId="c816779616a3eea7" providerId="LiveId" clId="{3132052B-12DD-46E3-BB1A-6897A7274D27}" dt="2022-06-11T13:54:22.457" v="1960" actId="478"/>
          <ac:picMkLst>
            <pc:docMk/>
            <pc:sldMk cId="390759128" sldId="1602"/>
            <ac:picMk id="17" creationId="{FC141E43-92E7-CDEA-47B2-949AF5B905EA}"/>
          </ac:picMkLst>
        </pc:picChg>
        <pc:picChg chg="add mod">
          <ac:chgData name="Cecilia June" userId="c816779616a3eea7" providerId="LiveId" clId="{3132052B-12DD-46E3-BB1A-6897A7274D27}" dt="2022-06-11T13:59:00.191" v="2045" actId="1076"/>
          <ac:picMkLst>
            <pc:docMk/>
            <pc:sldMk cId="390759128" sldId="1602"/>
            <ac:picMk id="19" creationId="{228A2578-B9EE-027D-2B77-A0FA9F920116}"/>
          </ac:picMkLst>
        </pc:picChg>
        <pc:picChg chg="add mod">
          <ac:chgData name="Cecilia June" userId="c816779616a3eea7" providerId="LiveId" clId="{3132052B-12DD-46E3-BB1A-6897A7274D27}" dt="2022-06-11T13:58:48.239" v="2038" actId="1076"/>
          <ac:picMkLst>
            <pc:docMk/>
            <pc:sldMk cId="390759128" sldId="1602"/>
            <ac:picMk id="21" creationId="{17974E29-DF51-D18A-55E7-3D7C71E10281}"/>
          </ac:picMkLst>
        </pc:picChg>
        <pc:picChg chg="add mod">
          <ac:chgData name="Cecilia June" userId="c816779616a3eea7" providerId="LiveId" clId="{3132052B-12DD-46E3-BB1A-6897A7274D27}" dt="2022-06-11T13:59:11.093" v="2051" actId="14100"/>
          <ac:picMkLst>
            <pc:docMk/>
            <pc:sldMk cId="390759128" sldId="1602"/>
            <ac:picMk id="23" creationId="{7B3510C1-9411-0049-EF98-14FA0F49952F}"/>
          </ac:picMkLst>
        </pc:picChg>
      </pc:sldChg>
      <pc:sldChg chg="addSp delSp modSp mod delAnim modAnim">
        <pc:chgData name="Cecilia June" userId="c816779616a3eea7" providerId="LiveId" clId="{3132052B-12DD-46E3-BB1A-6897A7274D27}" dt="2022-06-11T13:40:24.904" v="1894" actId="1076"/>
        <pc:sldMkLst>
          <pc:docMk/>
          <pc:sldMk cId="3704338229" sldId="1603"/>
        </pc:sldMkLst>
        <pc:spChg chg="mod">
          <ac:chgData name="Cecilia June" userId="c816779616a3eea7" providerId="LiveId" clId="{3132052B-12DD-46E3-BB1A-6897A7274D27}" dt="2022-06-11T12:46:18.430" v="782" actId="20577"/>
          <ac:spMkLst>
            <pc:docMk/>
            <pc:sldMk cId="3704338229" sldId="1603"/>
            <ac:spMk id="5" creationId="{3C7F25D3-90DE-B26D-5A87-FADC46D1B88C}"/>
          </ac:spMkLst>
        </pc:spChg>
        <pc:picChg chg="add del mod">
          <ac:chgData name="Cecilia June" userId="c816779616a3eea7" providerId="LiveId" clId="{3132052B-12DD-46E3-BB1A-6897A7274D27}" dt="2022-06-11T13:28:24.542" v="1882" actId="478"/>
          <ac:picMkLst>
            <pc:docMk/>
            <pc:sldMk cId="3704338229" sldId="1603"/>
            <ac:picMk id="3" creationId="{B5581DE3-D7BA-DDF6-CE19-261A75A6E6E2}"/>
          </ac:picMkLst>
        </pc:picChg>
        <pc:picChg chg="add del mod">
          <ac:chgData name="Cecilia June" userId="c816779616a3eea7" providerId="LiveId" clId="{3132052B-12DD-46E3-BB1A-6897A7274D27}" dt="2022-06-11T13:30:09.363" v="1884" actId="478"/>
          <ac:picMkLst>
            <pc:docMk/>
            <pc:sldMk cId="3704338229" sldId="1603"/>
            <ac:picMk id="6" creationId="{0BF39BBB-B752-AF3D-A1E5-7E12F48FC537}"/>
          </ac:picMkLst>
        </pc:picChg>
        <pc:picChg chg="add mod">
          <ac:chgData name="Cecilia June" userId="c816779616a3eea7" providerId="LiveId" clId="{3132052B-12DD-46E3-BB1A-6897A7274D27}" dt="2022-06-11T13:40:24.904" v="1894" actId="1076"/>
          <ac:picMkLst>
            <pc:docMk/>
            <pc:sldMk cId="3704338229" sldId="1603"/>
            <ac:picMk id="7" creationId="{82FE5F19-EA1E-9DBB-D49B-005391439346}"/>
          </ac:picMkLst>
        </pc:picChg>
      </pc:sldChg>
      <pc:sldChg chg="new del">
        <pc:chgData name="Cecilia June" userId="c816779616a3eea7" providerId="LiveId" clId="{3132052B-12DD-46E3-BB1A-6897A7274D27}" dt="2022-06-11T12:21:36.308" v="702" actId="47"/>
        <pc:sldMkLst>
          <pc:docMk/>
          <pc:sldMk cId="3332340232" sldId="1604"/>
        </pc:sldMkLst>
      </pc:sldChg>
      <pc:sldChg chg="addSp delSp modSp add mod ord modAnim">
        <pc:chgData name="Cecilia June" userId="c816779616a3eea7" providerId="LiveId" clId="{3132052B-12DD-46E3-BB1A-6897A7274D27}" dt="2022-06-11T12:23:11.545" v="724" actId="1076"/>
        <pc:sldMkLst>
          <pc:docMk/>
          <pc:sldMk cId="4105235812" sldId="1604"/>
        </pc:sldMkLst>
        <pc:spChg chg="mod">
          <ac:chgData name="Cecilia June" userId="c816779616a3eea7" providerId="LiveId" clId="{3132052B-12DD-46E3-BB1A-6897A7274D27}" dt="2022-06-11T12:23:08.496" v="723"/>
          <ac:spMkLst>
            <pc:docMk/>
            <pc:sldMk cId="4105235812" sldId="1604"/>
            <ac:spMk id="2" creationId="{39B317CD-0595-8946-F199-100EE03A9F40}"/>
          </ac:spMkLst>
        </pc:spChg>
        <pc:spChg chg="add del mod">
          <ac:chgData name="Cecilia June" userId="c816779616a3eea7" providerId="LiveId" clId="{3132052B-12DD-46E3-BB1A-6897A7274D27}" dt="2022-06-11T12:21:51.020" v="708"/>
          <ac:spMkLst>
            <pc:docMk/>
            <pc:sldMk cId="4105235812" sldId="1604"/>
            <ac:spMk id="3" creationId="{555AC2A6-3699-0B12-009B-0E1A8A621E64}"/>
          </ac:spMkLst>
        </pc:spChg>
        <pc:picChg chg="add mod">
          <ac:chgData name="Cecilia June" userId="c816779616a3eea7" providerId="LiveId" clId="{3132052B-12DD-46E3-BB1A-6897A7274D27}" dt="2022-06-11T12:23:11.545" v="724" actId="1076"/>
          <ac:picMkLst>
            <pc:docMk/>
            <pc:sldMk cId="4105235812" sldId="1604"/>
            <ac:picMk id="4" creationId="{4FA10F84-F2D9-E6E2-B5A8-3E6D97FB3F55}"/>
          </ac:picMkLst>
        </pc:picChg>
        <pc:picChg chg="del">
          <ac:chgData name="Cecilia June" userId="c816779616a3eea7" providerId="LiveId" clId="{3132052B-12DD-46E3-BB1A-6897A7274D27}" dt="2022-06-11T12:21:48.494" v="707" actId="478"/>
          <ac:picMkLst>
            <pc:docMk/>
            <pc:sldMk cId="4105235812" sldId="1604"/>
            <ac:picMk id="5" creationId="{E0084952-D6BE-4787-F3D9-27D08B7E5288}"/>
          </ac:picMkLst>
        </pc:picChg>
      </pc:sldChg>
      <pc:sldChg chg="modSp mod">
        <pc:chgData name="Cecilia June" userId="c816779616a3eea7" providerId="LiveId" clId="{3132052B-12DD-46E3-BB1A-6897A7274D27}" dt="2022-06-12T10:29:56.176" v="2831" actId="20577"/>
        <pc:sldMkLst>
          <pc:docMk/>
          <pc:sldMk cId="3781673430" sldId="1605"/>
        </pc:sldMkLst>
        <pc:spChg chg="mod">
          <ac:chgData name="Cecilia June" userId="c816779616a3eea7" providerId="LiveId" clId="{3132052B-12DD-46E3-BB1A-6897A7274D27}" dt="2022-06-12T10:29:56.176" v="2831" actId="20577"/>
          <ac:spMkLst>
            <pc:docMk/>
            <pc:sldMk cId="3781673430" sldId="1605"/>
            <ac:spMk id="3" creationId="{6B37FB22-D5A7-3DF6-35E8-B2C5794F477A}"/>
          </ac:spMkLst>
        </pc:spChg>
      </pc:sldChg>
      <pc:sldChg chg="addSp delSp modSp mod delAnim">
        <pc:chgData name="Cecilia June" userId="c816779616a3eea7" providerId="LiveId" clId="{3132052B-12DD-46E3-BB1A-6897A7274D27}" dt="2022-06-12T10:16:54.744" v="2480" actId="1076"/>
        <pc:sldMkLst>
          <pc:docMk/>
          <pc:sldMk cId="3024308615" sldId="1607"/>
        </pc:sldMkLst>
        <pc:spChg chg="del">
          <ac:chgData name="Cecilia June" userId="c816779616a3eea7" providerId="LiveId" clId="{3132052B-12DD-46E3-BB1A-6897A7274D27}" dt="2022-06-11T13:49:26.435" v="1904"/>
          <ac:spMkLst>
            <pc:docMk/>
            <pc:sldMk cId="3024308615" sldId="1607"/>
            <ac:spMk id="5" creationId="{3C7F25D3-90DE-B26D-5A87-FADC46D1B88C}"/>
          </ac:spMkLst>
        </pc:spChg>
        <pc:spChg chg="mod">
          <ac:chgData name="Cecilia June" userId="c816779616a3eea7" providerId="LiveId" clId="{3132052B-12DD-46E3-BB1A-6897A7274D27}" dt="2022-06-12T10:13:11.930" v="2393" actId="1076"/>
          <ac:spMkLst>
            <pc:docMk/>
            <pc:sldMk cId="3024308615" sldId="1607"/>
            <ac:spMk id="8" creationId="{16807AF8-08FA-9D39-4AB3-ACEAA558ED95}"/>
          </ac:spMkLst>
        </pc:spChg>
        <pc:spChg chg="mod">
          <ac:chgData name="Cecilia June" userId="c816779616a3eea7" providerId="LiveId" clId="{3132052B-12DD-46E3-BB1A-6897A7274D27}" dt="2022-06-12T10:14:15.118" v="2408" actId="1076"/>
          <ac:spMkLst>
            <pc:docMk/>
            <pc:sldMk cId="3024308615" sldId="1607"/>
            <ac:spMk id="12" creationId="{FD5E4270-8C47-8988-3495-13ED29C7CB24}"/>
          </ac:spMkLst>
        </pc:spChg>
        <pc:spChg chg="mod">
          <ac:chgData name="Cecilia June" userId="c816779616a3eea7" providerId="LiveId" clId="{3132052B-12DD-46E3-BB1A-6897A7274D27}" dt="2022-06-11T14:05:24.593" v="2102" actId="688"/>
          <ac:spMkLst>
            <pc:docMk/>
            <pc:sldMk cId="3024308615" sldId="1607"/>
            <ac:spMk id="16" creationId="{2B6C122B-412D-A7DB-EED5-808650B77A38}"/>
          </ac:spMkLst>
        </pc:spChg>
        <pc:spChg chg="mod">
          <ac:chgData name="Cecilia June" userId="c816779616a3eea7" providerId="LiveId" clId="{3132052B-12DD-46E3-BB1A-6897A7274D27}" dt="2022-06-11T14:05:18.577" v="2100" actId="1076"/>
          <ac:spMkLst>
            <pc:docMk/>
            <pc:sldMk cId="3024308615" sldId="1607"/>
            <ac:spMk id="17" creationId="{A77ED3EC-74DA-66B5-B93B-6A5F109B4883}"/>
          </ac:spMkLst>
        </pc:spChg>
        <pc:spChg chg="mod">
          <ac:chgData name="Cecilia June" userId="c816779616a3eea7" providerId="LiveId" clId="{3132052B-12DD-46E3-BB1A-6897A7274D27}" dt="2022-06-12T10:13:53.408" v="2403" actId="1076"/>
          <ac:spMkLst>
            <pc:docMk/>
            <pc:sldMk cId="3024308615" sldId="1607"/>
            <ac:spMk id="18" creationId="{C5848208-DCC2-93C2-FE4A-AFC91DCF017B}"/>
          </ac:spMkLst>
        </pc:spChg>
        <pc:spChg chg="del">
          <ac:chgData name="Cecilia June" userId="c816779616a3eea7" providerId="LiveId" clId="{3132052B-12DD-46E3-BB1A-6897A7274D27}" dt="2022-06-12T10:14:08.912" v="2407" actId="478"/>
          <ac:spMkLst>
            <pc:docMk/>
            <pc:sldMk cId="3024308615" sldId="1607"/>
            <ac:spMk id="19" creationId="{D7BB289E-A859-BB62-12CC-A5A2EE5382E7}"/>
          </ac:spMkLst>
        </pc:spChg>
        <pc:spChg chg="add mod">
          <ac:chgData name="Cecilia June" userId="c816779616a3eea7" providerId="LiveId" clId="{3132052B-12DD-46E3-BB1A-6897A7274D27}" dt="2022-06-12T10:14:00.481" v="2405" actId="1076"/>
          <ac:spMkLst>
            <pc:docMk/>
            <pc:sldMk cId="3024308615" sldId="1607"/>
            <ac:spMk id="20" creationId="{1E68353A-7332-616C-CB35-04437F971658}"/>
          </ac:spMkLst>
        </pc:spChg>
        <pc:spChg chg="add mod">
          <ac:chgData name="Cecilia June" userId="c816779616a3eea7" providerId="LiveId" clId="{3132052B-12DD-46E3-BB1A-6897A7274D27}" dt="2022-06-12T10:15:11.441" v="2478" actId="1076"/>
          <ac:spMkLst>
            <pc:docMk/>
            <pc:sldMk cId="3024308615" sldId="1607"/>
            <ac:spMk id="21" creationId="{20154FED-6E53-7E0B-49E0-CB6672457BFC}"/>
          </ac:spMkLst>
        </pc:spChg>
        <pc:spChg chg="add mod">
          <ac:chgData name="Cecilia June" userId="c816779616a3eea7" providerId="LiveId" clId="{3132052B-12DD-46E3-BB1A-6897A7274D27}" dt="2022-06-12T10:15:18.207" v="2479" actId="1076"/>
          <ac:spMkLst>
            <pc:docMk/>
            <pc:sldMk cId="3024308615" sldId="1607"/>
            <ac:spMk id="22" creationId="{8DCDB119-5776-F3EF-FBFF-991522275835}"/>
          </ac:spMkLst>
        </pc:spChg>
        <pc:picChg chg="add del mod">
          <ac:chgData name="Cecilia June" userId="c816779616a3eea7" providerId="LiveId" clId="{3132052B-12DD-46E3-BB1A-6897A7274D27}" dt="2022-06-12T10:10:35.570" v="2379" actId="478"/>
          <ac:picMkLst>
            <pc:docMk/>
            <pc:sldMk cId="3024308615" sldId="1607"/>
            <ac:picMk id="3" creationId="{7D4EA31E-64BF-419E-3757-FB15C14B1118}"/>
          </ac:picMkLst>
        </pc:picChg>
        <pc:picChg chg="add mod">
          <ac:chgData name="Cecilia June" userId="c816779616a3eea7" providerId="LiveId" clId="{3132052B-12DD-46E3-BB1A-6897A7274D27}" dt="2022-06-12T10:13:16.823" v="2394" actId="1076"/>
          <ac:picMkLst>
            <pc:docMk/>
            <pc:sldMk cId="3024308615" sldId="1607"/>
            <ac:picMk id="6" creationId="{16708E4B-8470-4F5D-08B6-770A854BB0C6}"/>
          </ac:picMkLst>
        </pc:picChg>
        <pc:picChg chg="del">
          <ac:chgData name="Cecilia June" userId="c816779616a3eea7" providerId="LiveId" clId="{3132052B-12DD-46E3-BB1A-6897A7274D27}" dt="2022-06-11T13:49:25.346" v="1903" actId="478"/>
          <ac:picMkLst>
            <pc:docMk/>
            <pc:sldMk cId="3024308615" sldId="1607"/>
            <ac:picMk id="7" creationId="{82FE5F19-EA1E-9DBB-D49B-005391439346}"/>
          </ac:picMkLst>
        </pc:picChg>
        <pc:picChg chg="add mod">
          <ac:chgData name="Cecilia June" userId="c816779616a3eea7" providerId="LiveId" clId="{3132052B-12DD-46E3-BB1A-6897A7274D27}" dt="2022-06-12T10:10:19.417" v="2377" actId="14100"/>
          <ac:picMkLst>
            <pc:docMk/>
            <pc:sldMk cId="3024308615" sldId="1607"/>
            <ac:picMk id="7" creationId="{84162515-911B-9CBE-CDC6-A48946C12326}"/>
          </ac:picMkLst>
        </pc:picChg>
        <pc:picChg chg="add mod">
          <ac:chgData name="Cecilia June" userId="c816779616a3eea7" providerId="LiveId" clId="{3132052B-12DD-46E3-BB1A-6897A7274D27}" dt="2022-06-11T13:49:41.252" v="1918" actId="1076"/>
          <ac:picMkLst>
            <pc:docMk/>
            <pc:sldMk cId="3024308615" sldId="1607"/>
            <ac:picMk id="9" creationId="{A8ECFDCA-C024-0BB0-1BA0-F8F48CBBAD17}"/>
          </ac:picMkLst>
        </pc:picChg>
        <pc:picChg chg="add mod">
          <ac:chgData name="Cecilia June" userId="c816779616a3eea7" providerId="LiveId" clId="{3132052B-12DD-46E3-BB1A-6897A7274D27}" dt="2022-06-11T13:49:40.114" v="1917" actId="1076"/>
          <ac:picMkLst>
            <pc:docMk/>
            <pc:sldMk cId="3024308615" sldId="1607"/>
            <ac:picMk id="11" creationId="{2E275176-CCBD-7095-09FA-193CF9712F0D}"/>
          </ac:picMkLst>
        </pc:picChg>
        <pc:picChg chg="add mod">
          <ac:chgData name="Cecilia June" userId="c816779616a3eea7" providerId="LiveId" clId="{3132052B-12DD-46E3-BB1A-6897A7274D27}" dt="2022-06-11T13:50:35.613" v="1926" actId="1076"/>
          <ac:picMkLst>
            <pc:docMk/>
            <pc:sldMk cId="3024308615" sldId="1607"/>
            <ac:picMk id="13" creationId="{7F37F882-FC89-716C-3B66-6980829BA21F}"/>
          </ac:picMkLst>
        </pc:picChg>
        <pc:picChg chg="add mod">
          <ac:chgData name="Cecilia June" userId="c816779616a3eea7" providerId="LiveId" clId="{3132052B-12DD-46E3-BB1A-6897A7274D27}" dt="2022-06-12T10:13:03.609" v="2391" actId="1076"/>
          <ac:picMkLst>
            <pc:docMk/>
            <pc:sldMk cId="3024308615" sldId="1607"/>
            <ac:picMk id="15" creationId="{CCBEF7EB-DE50-1297-6A62-1282B97099FE}"/>
          </ac:picMkLst>
        </pc:picChg>
        <pc:picChg chg="add del mod">
          <ac:chgData name="Cecilia June" userId="c816779616a3eea7" providerId="LiveId" clId="{3132052B-12DD-46E3-BB1A-6897A7274D27}" dt="2022-06-12T10:16:54.744" v="2480" actId="1076"/>
          <ac:picMkLst>
            <pc:docMk/>
            <pc:sldMk cId="3024308615" sldId="1607"/>
            <ac:picMk id="17" creationId="{7A37F438-8CCC-B7A3-1299-CD7579ED36BA}"/>
          </ac:picMkLst>
        </pc:picChg>
      </pc:sldChg>
      <pc:sldChg chg="addSp delSp modSp mod">
        <pc:chgData name="Cecilia June" userId="c816779616a3eea7" providerId="LiveId" clId="{3132052B-12DD-46E3-BB1A-6897A7274D27}" dt="2022-06-11T13:44:23.346" v="1902" actId="1076"/>
        <pc:sldMkLst>
          <pc:docMk/>
          <pc:sldMk cId="1653619000" sldId="1608"/>
        </pc:sldMkLst>
        <pc:spChg chg="del">
          <ac:chgData name="Cecilia June" userId="c816779616a3eea7" providerId="LiveId" clId="{3132052B-12DD-46E3-BB1A-6897A7274D27}" dt="2022-06-11T13:44:19.640" v="1895"/>
          <ac:spMkLst>
            <pc:docMk/>
            <pc:sldMk cId="1653619000" sldId="1608"/>
            <ac:spMk id="6" creationId="{9E70EDDC-76BB-6C6E-C9E5-950F1440E232}"/>
          </ac:spMkLst>
        </pc:spChg>
        <pc:picChg chg="add mod">
          <ac:chgData name="Cecilia June" userId="c816779616a3eea7" providerId="LiveId" clId="{3132052B-12DD-46E3-BB1A-6897A7274D27}" dt="2022-06-11T13:44:22.175" v="1901" actId="1076"/>
          <ac:picMkLst>
            <pc:docMk/>
            <pc:sldMk cId="1653619000" sldId="1608"/>
            <ac:picMk id="3" creationId="{ED293F61-7CFE-068C-BD0B-68B7B12992D2}"/>
          </ac:picMkLst>
        </pc:picChg>
        <pc:picChg chg="add mod">
          <ac:chgData name="Cecilia June" userId="c816779616a3eea7" providerId="LiveId" clId="{3132052B-12DD-46E3-BB1A-6897A7274D27}" dt="2022-06-11T13:44:23.346" v="1902" actId="1076"/>
          <ac:picMkLst>
            <pc:docMk/>
            <pc:sldMk cId="1653619000" sldId="1608"/>
            <ac:picMk id="7" creationId="{06B81BBC-41F2-CD6B-198E-9133C9EC5DD1}"/>
          </ac:picMkLst>
        </pc:picChg>
      </pc:sldChg>
      <pc:sldChg chg="addSp delSp modSp mod">
        <pc:chgData name="Cecilia June" userId="c816779616a3eea7" providerId="LiveId" clId="{3132052B-12DD-46E3-BB1A-6897A7274D27}" dt="2022-06-11T14:03:55.737" v="2082" actId="1076"/>
        <pc:sldMkLst>
          <pc:docMk/>
          <pc:sldMk cId="2920963916" sldId="1609"/>
        </pc:sldMkLst>
        <pc:picChg chg="add mod">
          <ac:chgData name="Cecilia June" userId="c816779616a3eea7" providerId="LiveId" clId="{3132052B-12DD-46E3-BB1A-6897A7274D27}" dt="2022-06-11T14:03:34.820" v="2072" actId="1076"/>
          <ac:picMkLst>
            <pc:docMk/>
            <pc:sldMk cId="2920963916" sldId="1609"/>
            <ac:picMk id="3" creationId="{7C6F5FD4-02EA-5565-51DA-93EBD30317E3}"/>
          </ac:picMkLst>
        </pc:picChg>
        <pc:picChg chg="del mod">
          <ac:chgData name="Cecilia June" userId="c816779616a3eea7" providerId="LiveId" clId="{3132052B-12DD-46E3-BB1A-6897A7274D27}" dt="2022-06-11T14:03:27.179" v="2067" actId="478"/>
          <ac:picMkLst>
            <pc:docMk/>
            <pc:sldMk cId="2920963916" sldId="1609"/>
            <ac:picMk id="14" creationId="{1DFE4323-A4D8-505B-3147-22F96CF00BCE}"/>
          </ac:picMkLst>
        </pc:picChg>
        <pc:picChg chg="add mod">
          <ac:chgData name="Cecilia June" userId="c816779616a3eea7" providerId="LiveId" clId="{3132052B-12DD-46E3-BB1A-6897A7274D27}" dt="2022-06-11T14:03:55.737" v="2082" actId="1076"/>
          <ac:picMkLst>
            <pc:docMk/>
            <pc:sldMk cId="2920963916" sldId="1609"/>
            <ac:picMk id="16" creationId="{E7578250-B339-8F85-CEE1-EA030EEEDECD}"/>
          </ac:picMkLst>
        </pc:picChg>
        <pc:picChg chg="add mod">
          <ac:chgData name="Cecilia June" userId="c816779616a3eea7" providerId="LiveId" clId="{3132052B-12DD-46E3-BB1A-6897A7274D27}" dt="2022-06-11T14:03:54.199" v="2081" actId="1076"/>
          <ac:picMkLst>
            <pc:docMk/>
            <pc:sldMk cId="2920963916" sldId="1609"/>
            <ac:picMk id="19" creationId="{F7616763-8AFA-9DFC-E77D-D9C71A405A36}"/>
          </ac:picMkLst>
        </pc:picChg>
      </pc:sldChg>
      <pc:sldChg chg="addSp delSp modSp mod">
        <pc:chgData name="Cecilia June" userId="c816779616a3eea7" providerId="LiveId" clId="{3132052B-12DD-46E3-BB1A-6897A7274D27}" dt="2022-06-12T09:48:21.320" v="2337" actId="14100"/>
        <pc:sldMkLst>
          <pc:docMk/>
          <pc:sldMk cId="199305127" sldId="1610"/>
        </pc:sldMkLst>
        <pc:picChg chg="add mod">
          <ac:chgData name="Cecilia June" userId="c816779616a3eea7" providerId="LiveId" clId="{3132052B-12DD-46E3-BB1A-6897A7274D27}" dt="2022-06-12T09:48:21.320" v="2337" actId="14100"/>
          <ac:picMkLst>
            <pc:docMk/>
            <pc:sldMk cId="199305127" sldId="1610"/>
            <ac:picMk id="3" creationId="{751FDEB5-8550-5E8C-F48D-4CB43AF3F69A}"/>
          </ac:picMkLst>
        </pc:picChg>
        <pc:picChg chg="del mod">
          <ac:chgData name="Cecilia June" userId="c816779616a3eea7" providerId="LiveId" clId="{3132052B-12DD-46E3-BB1A-6897A7274D27}" dt="2022-06-12T09:48:17.775" v="2333" actId="478"/>
          <ac:picMkLst>
            <pc:docMk/>
            <pc:sldMk cId="199305127" sldId="1610"/>
            <ac:picMk id="17" creationId="{D5CF27A7-F759-7971-F343-4E47FBFBB09F}"/>
          </ac:picMkLst>
        </pc:picChg>
      </pc:sldChg>
      <pc:sldChg chg="addSp delSp modSp mod">
        <pc:chgData name="Cecilia June" userId="c816779616a3eea7" providerId="LiveId" clId="{3132052B-12DD-46E3-BB1A-6897A7274D27}" dt="2022-06-12T09:35:08.233" v="2331" actId="1076"/>
        <pc:sldMkLst>
          <pc:docMk/>
          <pc:sldMk cId="2652822948" sldId="1611"/>
        </pc:sldMkLst>
        <pc:spChg chg="del">
          <ac:chgData name="Cecilia June" userId="c816779616a3eea7" providerId="LiveId" clId="{3132052B-12DD-46E3-BB1A-6897A7274D27}" dt="2022-06-12T09:34:13.866" v="2314"/>
          <ac:spMkLst>
            <pc:docMk/>
            <pc:sldMk cId="2652822948" sldId="1611"/>
            <ac:spMk id="3" creationId="{6E825C9C-444A-9CC1-80BA-2CBDA594D931}"/>
          </ac:spMkLst>
        </pc:spChg>
        <pc:spChg chg="add mod">
          <ac:chgData name="Cecilia June" userId="c816779616a3eea7" providerId="LiveId" clId="{3132052B-12DD-46E3-BB1A-6897A7274D27}" dt="2022-06-12T09:35:08.233" v="2331" actId="1076"/>
          <ac:spMkLst>
            <pc:docMk/>
            <pc:sldMk cId="2652822948" sldId="1611"/>
            <ac:spMk id="8" creationId="{C611A8E7-E931-2BEE-211D-64D8A0A35A71}"/>
          </ac:spMkLst>
        </pc:spChg>
        <pc:picChg chg="add mod">
          <ac:chgData name="Cecilia June" userId="c816779616a3eea7" providerId="LiveId" clId="{3132052B-12DD-46E3-BB1A-6897A7274D27}" dt="2022-06-12T09:34:43.007" v="2327" actId="14100"/>
          <ac:picMkLst>
            <pc:docMk/>
            <pc:sldMk cId="2652822948" sldId="1611"/>
            <ac:picMk id="5" creationId="{282E80F3-E628-23A8-EF50-2C498ABCA3C0}"/>
          </ac:picMkLst>
        </pc:picChg>
        <pc:picChg chg="add mod">
          <ac:chgData name="Cecilia June" userId="c816779616a3eea7" providerId="LiveId" clId="{3132052B-12DD-46E3-BB1A-6897A7274D27}" dt="2022-06-12T09:34:53.879" v="2329" actId="1076"/>
          <ac:picMkLst>
            <pc:docMk/>
            <pc:sldMk cId="2652822948" sldId="1611"/>
            <ac:picMk id="7" creationId="{2A78E15F-1D01-40B0-1BC2-006402A31ABE}"/>
          </ac:picMkLst>
        </pc:picChg>
      </pc:sldChg>
      <pc:sldChg chg="addSp modSp add mod">
        <pc:chgData name="Cecilia June" userId="c816779616a3eea7" providerId="LiveId" clId="{3132052B-12DD-46E3-BB1A-6897A7274D27}" dt="2022-06-17T10:03:09.416" v="3105" actId="207"/>
        <pc:sldMkLst>
          <pc:docMk/>
          <pc:sldMk cId="599034922" sldId="1612"/>
        </pc:sldMkLst>
        <pc:spChg chg="mod">
          <ac:chgData name="Cecilia June" userId="c816779616a3eea7" providerId="LiveId" clId="{3132052B-12DD-46E3-BB1A-6897A7274D27}" dt="2022-06-17T10:03:09.416" v="3105" actId="207"/>
          <ac:spMkLst>
            <pc:docMk/>
            <pc:sldMk cId="599034922" sldId="1612"/>
            <ac:spMk id="3" creationId="{0F88B311-0423-01E3-871C-98DD8709964F}"/>
          </ac:spMkLst>
        </pc:spChg>
        <pc:picChg chg="add mod">
          <ac:chgData name="Cecilia June" userId="c816779616a3eea7" providerId="LiveId" clId="{3132052B-12DD-46E3-BB1A-6897A7274D27}" dt="2022-06-17T10:02:58.599" v="3103" actId="1076"/>
          <ac:picMkLst>
            <pc:docMk/>
            <pc:sldMk cId="599034922" sldId="1612"/>
            <ac:picMk id="5" creationId="{4052800A-2BE2-6199-C1E9-292E0E83C873}"/>
          </ac:picMkLst>
        </pc:picChg>
        <pc:picChg chg="add mod">
          <ac:chgData name="Cecilia June" userId="c816779616a3eea7" providerId="LiveId" clId="{3132052B-12DD-46E3-BB1A-6897A7274D27}" dt="2022-06-17T10:03:01.198" v="3104" actId="1076"/>
          <ac:picMkLst>
            <pc:docMk/>
            <pc:sldMk cId="599034922" sldId="1612"/>
            <ac:picMk id="7" creationId="{5FA18891-468F-97F1-CA66-9FD5FD1E00CA}"/>
          </ac:picMkLst>
        </pc:picChg>
      </pc:sldChg>
    </pc:docChg>
  </pc:docChgLst>
  <pc:docChgLst>
    <pc:chgData name="Truong Nguyen" userId="8bbd828cfdcd9b55" providerId="LiveId" clId="{1DBAF44C-4E4F-4749-BD1A-D875D5508BE7}"/>
    <pc:docChg chg="undo custSel addSld delSld modSld sldOrd">
      <pc:chgData name="Truong Nguyen" userId="8bbd828cfdcd9b55" providerId="LiveId" clId="{1DBAF44C-4E4F-4749-BD1A-D875D5508BE7}" dt="2022-06-17T15:42:11.543" v="7325" actId="1036"/>
      <pc:docMkLst>
        <pc:docMk/>
      </pc:docMkLst>
      <pc:sldChg chg="modSp mod">
        <pc:chgData name="Truong Nguyen" userId="8bbd828cfdcd9b55" providerId="LiveId" clId="{1DBAF44C-4E4F-4749-BD1A-D875D5508BE7}" dt="2022-06-05T12:20:26.685" v="635" actId="403"/>
        <pc:sldMkLst>
          <pc:docMk/>
          <pc:sldMk cId="3414380401" sldId="328"/>
        </pc:sldMkLst>
        <pc:spChg chg="mod">
          <ac:chgData name="Truong Nguyen" userId="8bbd828cfdcd9b55" providerId="LiveId" clId="{1DBAF44C-4E4F-4749-BD1A-D875D5508BE7}" dt="2022-06-05T08:44:45.573" v="95" actId="20577"/>
          <ac:spMkLst>
            <pc:docMk/>
            <pc:sldMk cId="3414380401" sldId="328"/>
            <ac:spMk id="3" creationId="{BBCCE99F-98AE-48D4-96DD-B4149671A560}"/>
          </ac:spMkLst>
        </pc:spChg>
        <pc:spChg chg="mod">
          <ac:chgData name="Truong Nguyen" userId="8bbd828cfdcd9b55" providerId="LiveId" clId="{1DBAF44C-4E4F-4749-BD1A-D875D5508BE7}" dt="2022-06-05T12:20:26.685" v="635" actId="403"/>
          <ac:spMkLst>
            <pc:docMk/>
            <pc:sldMk cId="3414380401" sldId="328"/>
            <ac:spMk id="5" creationId="{3CEF2D3F-9DF7-4E24-9981-359DB558E96B}"/>
          </ac:spMkLst>
        </pc:spChg>
      </pc:sldChg>
      <pc:sldChg chg="modSp mod">
        <pc:chgData name="Truong Nguyen" userId="8bbd828cfdcd9b55" providerId="LiveId" clId="{1DBAF44C-4E4F-4749-BD1A-D875D5508BE7}" dt="2022-06-05T12:20:31.145" v="637" actId="20577"/>
        <pc:sldMkLst>
          <pc:docMk/>
          <pc:sldMk cId="1584680975" sldId="1580"/>
        </pc:sldMkLst>
        <pc:spChg chg="mod">
          <ac:chgData name="Truong Nguyen" userId="8bbd828cfdcd9b55" providerId="LiveId" clId="{1DBAF44C-4E4F-4749-BD1A-D875D5508BE7}" dt="2022-06-05T12:20:31.145" v="637" actId="20577"/>
          <ac:spMkLst>
            <pc:docMk/>
            <pc:sldMk cId="1584680975" sldId="1580"/>
            <ac:spMk id="4" creationId="{421A1E3B-52AC-4848-9A3B-814D413CE467}"/>
          </ac:spMkLst>
        </pc:spChg>
      </pc:sldChg>
      <pc:sldChg chg="modSp mod">
        <pc:chgData name="Truong Nguyen" userId="8bbd828cfdcd9b55" providerId="LiveId" clId="{1DBAF44C-4E4F-4749-BD1A-D875D5508BE7}" dt="2022-06-11T05:48:16.673" v="3735" actId="20577"/>
        <pc:sldMkLst>
          <pc:docMk/>
          <pc:sldMk cId="2783459275" sldId="1581"/>
        </pc:sldMkLst>
        <pc:spChg chg="mod">
          <ac:chgData name="Truong Nguyen" userId="8bbd828cfdcd9b55" providerId="LiveId" clId="{1DBAF44C-4E4F-4749-BD1A-D875D5508BE7}" dt="2022-06-05T08:47:31.835" v="283" actId="20577"/>
          <ac:spMkLst>
            <pc:docMk/>
            <pc:sldMk cId="2783459275" sldId="1581"/>
            <ac:spMk id="2" creationId="{31D43081-59D6-4958-9475-1304F6C3217E}"/>
          </ac:spMkLst>
        </pc:spChg>
        <pc:spChg chg="mod">
          <ac:chgData name="Truong Nguyen" userId="8bbd828cfdcd9b55" providerId="LiveId" clId="{1DBAF44C-4E4F-4749-BD1A-D875D5508BE7}" dt="2022-06-11T05:48:16.673" v="3735" actId="20577"/>
          <ac:spMkLst>
            <pc:docMk/>
            <pc:sldMk cId="2783459275" sldId="1581"/>
            <ac:spMk id="3" creationId="{D4988DB3-D557-4481-B9A4-7AA7F49EDC2B}"/>
          </ac:spMkLst>
        </pc:spChg>
      </pc:sldChg>
      <pc:sldChg chg="addSp delSp modSp mod modClrScheme chgLayout">
        <pc:chgData name="Truong Nguyen" userId="8bbd828cfdcd9b55" providerId="LiveId" clId="{1DBAF44C-4E4F-4749-BD1A-D875D5508BE7}" dt="2022-06-09T02:19:35.065" v="714" actId="20577"/>
        <pc:sldMkLst>
          <pc:docMk/>
          <pc:sldMk cId="293888346" sldId="1582"/>
        </pc:sldMkLst>
        <pc:spChg chg="del mod ord">
          <ac:chgData name="Truong Nguyen" userId="8bbd828cfdcd9b55" providerId="LiveId" clId="{1DBAF44C-4E4F-4749-BD1A-D875D5508BE7}" dt="2022-06-05T08:48:56.451" v="561" actId="700"/>
          <ac:spMkLst>
            <pc:docMk/>
            <pc:sldMk cId="293888346" sldId="1582"/>
            <ac:spMk id="2" creationId="{C76CDCBC-EAF3-4BAC-A056-65133A0AA2D2}"/>
          </ac:spMkLst>
        </pc:spChg>
        <pc:spChg chg="del mod ord">
          <ac:chgData name="Truong Nguyen" userId="8bbd828cfdcd9b55" providerId="LiveId" clId="{1DBAF44C-4E4F-4749-BD1A-D875D5508BE7}" dt="2022-06-05T08:48:56.451" v="561" actId="700"/>
          <ac:spMkLst>
            <pc:docMk/>
            <pc:sldMk cId="293888346" sldId="1582"/>
            <ac:spMk id="3" creationId="{49C78C9A-DBCA-49FB-A587-AF14B4EABC43}"/>
          </ac:spMkLst>
        </pc:spChg>
        <pc:spChg chg="add del mod ord">
          <ac:chgData name="Truong Nguyen" userId="8bbd828cfdcd9b55" providerId="LiveId" clId="{1DBAF44C-4E4F-4749-BD1A-D875D5508BE7}" dt="2022-06-05T08:49:02.362" v="562" actId="700"/>
          <ac:spMkLst>
            <pc:docMk/>
            <pc:sldMk cId="293888346" sldId="1582"/>
            <ac:spMk id="4" creationId="{C3AB972A-2692-6AB9-B529-E95E94BE82DF}"/>
          </ac:spMkLst>
        </pc:spChg>
        <pc:spChg chg="add del mod ord">
          <ac:chgData name="Truong Nguyen" userId="8bbd828cfdcd9b55" providerId="LiveId" clId="{1DBAF44C-4E4F-4749-BD1A-D875D5508BE7}" dt="2022-06-05T08:49:02.362" v="562" actId="700"/>
          <ac:spMkLst>
            <pc:docMk/>
            <pc:sldMk cId="293888346" sldId="1582"/>
            <ac:spMk id="5" creationId="{60E3D413-B7FC-133D-5606-71866FF79E17}"/>
          </ac:spMkLst>
        </pc:spChg>
        <pc:spChg chg="add mod ord">
          <ac:chgData name="Truong Nguyen" userId="8bbd828cfdcd9b55" providerId="LiveId" clId="{1DBAF44C-4E4F-4749-BD1A-D875D5508BE7}" dt="2022-06-09T02:19:35.065" v="714" actId="20577"/>
          <ac:spMkLst>
            <pc:docMk/>
            <pc:sldMk cId="293888346" sldId="1582"/>
            <ac:spMk id="6" creationId="{142B5421-C935-EF56-7A89-27A938A0F4F1}"/>
          </ac:spMkLst>
        </pc:spChg>
        <pc:spChg chg="add mod ord">
          <ac:chgData name="Truong Nguyen" userId="8bbd828cfdcd9b55" providerId="LiveId" clId="{1DBAF44C-4E4F-4749-BD1A-D875D5508BE7}" dt="2022-06-05T08:50:02.796" v="579" actId="20577"/>
          <ac:spMkLst>
            <pc:docMk/>
            <pc:sldMk cId="293888346" sldId="1582"/>
            <ac:spMk id="7" creationId="{48E8700C-F833-A2E3-7526-860FA13BE98C}"/>
          </ac:spMkLst>
        </pc:spChg>
      </pc:sldChg>
      <pc:sldChg chg="modSp add mod ord">
        <pc:chgData name="Truong Nguyen" userId="8bbd828cfdcd9b55" providerId="LiveId" clId="{1DBAF44C-4E4F-4749-BD1A-D875D5508BE7}" dt="2022-06-11T05:48:08.797" v="3718" actId="20577"/>
        <pc:sldMkLst>
          <pc:docMk/>
          <pc:sldMk cId="2856931436" sldId="1583"/>
        </pc:sldMkLst>
        <pc:spChg chg="mod">
          <ac:chgData name="Truong Nguyen" userId="8bbd828cfdcd9b55" providerId="LiveId" clId="{1DBAF44C-4E4F-4749-BD1A-D875D5508BE7}" dt="2022-06-11T05:48:08.797" v="3718" actId="20577"/>
          <ac:spMkLst>
            <pc:docMk/>
            <pc:sldMk cId="2856931436" sldId="1583"/>
            <ac:spMk id="6" creationId="{142B5421-C935-EF56-7A89-27A938A0F4F1}"/>
          </ac:spMkLst>
        </pc:spChg>
        <pc:spChg chg="mod">
          <ac:chgData name="Truong Nguyen" userId="8bbd828cfdcd9b55" providerId="LiveId" clId="{1DBAF44C-4E4F-4749-BD1A-D875D5508BE7}" dt="2022-06-05T08:50:07.309" v="581" actId="20577"/>
          <ac:spMkLst>
            <pc:docMk/>
            <pc:sldMk cId="2856931436" sldId="1583"/>
            <ac:spMk id="7" creationId="{48E8700C-F833-A2E3-7526-860FA13BE98C}"/>
          </ac:spMkLst>
        </pc:spChg>
      </pc:sldChg>
      <pc:sldChg chg="modSp add del mod">
        <pc:chgData name="Truong Nguyen" userId="8bbd828cfdcd9b55" providerId="LiveId" clId="{1DBAF44C-4E4F-4749-BD1A-D875D5508BE7}" dt="2022-06-10T14:48:26.068" v="1362" actId="47"/>
        <pc:sldMkLst>
          <pc:docMk/>
          <pc:sldMk cId="3154610599" sldId="1584"/>
        </pc:sldMkLst>
        <pc:spChg chg="mod">
          <ac:chgData name="Truong Nguyen" userId="8bbd828cfdcd9b55" providerId="LiveId" clId="{1DBAF44C-4E4F-4749-BD1A-D875D5508BE7}" dt="2022-06-05T08:49:29.156" v="569"/>
          <ac:spMkLst>
            <pc:docMk/>
            <pc:sldMk cId="3154610599" sldId="1584"/>
            <ac:spMk id="6" creationId="{142B5421-C935-EF56-7A89-27A938A0F4F1}"/>
          </ac:spMkLst>
        </pc:spChg>
        <pc:spChg chg="mod">
          <ac:chgData name="Truong Nguyen" userId="8bbd828cfdcd9b55" providerId="LiveId" clId="{1DBAF44C-4E4F-4749-BD1A-D875D5508BE7}" dt="2022-06-05T08:50:10.008" v="583" actId="20577"/>
          <ac:spMkLst>
            <pc:docMk/>
            <pc:sldMk cId="3154610599" sldId="1584"/>
            <ac:spMk id="7" creationId="{48E8700C-F833-A2E3-7526-860FA13BE98C}"/>
          </ac:spMkLst>
        </pc:spChg>
      </pc:sldChg>
      <pc:sldChg chg="modSp add mod">
        <pc:chgData name="Truong Nguyen" userId="8bbd828cfdcd9b55" providerId="LiveId" clId="{1DBAF44C-4E4F-4749-BD1A-D875D5508BE7}" dt="2022-06-05T08:50:12.200" v="585" actId="20577"/>
        <pc:sldMkLst>
          <pc:docMk/>
          <pc:sldMk cId="1519338723" sldId="1585"/>
        </pc:sldMkLst>
        <pc:spChg chg="mod">
          <ac:chgData name="Truong Nguyen" userId="8bbd828cfdcd9b55" providerId="LiveId" clId="{1DBAF44C-4E4F-4749-BD1A-D875D5508BE7}" dt="2022-06-05T08:49:38.533" v="570"/>
          <ac:spMkLst>
            <pc:docMk/>
            <pc:sldMk cId="1519338723" sldId="1585"/>
            <ac:spMk id="6" creationId="{142B5421-C935-EF56-7A89-27A938A0F4F1}"/>
          </ac:spMkLst>
        </pc:spChg>
        <pc:spChg chg="mod">
          <ac:chgData name="Truong Nguyen" userId="8bbd828cfdcd9b55" providerId="LiveId" clId="{1DBAF44C-4E4F-4749-BD1A-D875D5508BE7}" dt="2022-06-05T08:50:12.200" v="585" actId="20577"/>
          <ac:spMkLst>
            <pc:docMk/>
            <pc:sldMk cId="1519338723" sldId="1585"/>
            <ac:spMk id="7" creationId="{48E8700C-F833-A2E3-7526-860FA13BE98C}"/>
          </ac:spMkLst>
        </pc:spChg>
      </pc:sldChg>
      <pc:sldChg chg="modSp add mod">
        <pc:chgData name="Truong Nguyen" userId="8bbd828cfdcd9b55" providerId="LiveId" clId="{1DBAF44C-4E4F-4749-BD1A-D875D5508BE7}" dt="2022-06-05T08:50:14.525" v="587" actId="20577"/>
        <pc:sldMkLst>
          <pc:docMk/>
          <pc:sldMk cId="435234937" sldId="1586"/>
        </pc:sldMkLst>
        <pc:spChg chg="mod">
          <ac:chgData name="Truong Nguyen" userId="8bbd828cfdcd9b55" providerId="LiveId" clId="{1DBAF44C-4E4F-4749-BD1A-D875D5508BE7}" dt="2022-06-05T08:49:43.412" v="571"/>
          <ac:spMkLst>
            <pc:docMk/>
            <pc:sldMk cId="435234937" sldId="1586"/>
            <ac:spMk id="6" creationId="{142B5421-C935-EF56-7A89-27A938A0F4F1}"/>
          </ac:spMkLst>
        </pc:spChg>
        <pc:spChg chg="mod">
          <ac:chgData name="Truong Nguyen" userId="8bbd828cfdcd9b55" providerId="LiveId" clId="{1DBAF44C-4E4F-4749-BD1A-D875D5508BE7}" dt="2022-06-05T08:50:14.525" v="587" actId="20577"/>
          <ac:spMkLst>
            <pc:docMk/>
            <pc:sldMk cId="435234937" sldId="1586"/>
            <ac:spMk id="7" creationId="{48E8700C-F833-A2E3-7526-860FA13BE98C}"/>
          </ac:spMkLst>
        </pc:spChg>
      </pc:sldChg>
      <pc:sldChg chg="addSp delSp modSp mod modNotesTx">
        <pc:chgData name="Truong Nguyen" userId="8bbd828cfdcd9b55" providerId="LiveId" clId="{1DBAF44C-4E4F-4749-BD1A-D875D5508BE7}" dt="2022-06-11T05:27:18.732" v="2594" actId="20577"/>
        <pc:sldMkLst>
          <pc:docMk/>
          <pc:sldMk cId="3144569783" sldId="1587"/>
        </pc:sldMkLst>
        <pc:spChg chg="mod">
          <ac:chgData name="Truong Nguyen" userId="8bbd828cfdcd9b55" providerId="LiveId" clId="{1DBAF44C-4E4F-4749-BD1A-D875D5508BE7}" dt="2022-06-10T14:37:09.273" v="726" actId="20577"/>
          <ac:spMkLst>
            <pc:docMk/>
            <pc:sldMk cId="3144569783" sldId="1587"/>
            <ac:spMk id="4" creationId="{3C663FA6-B6B0-CE09-1A7F-2EE79FBE2BD7}"/>
          </ac:spMkLst>
        </pc:spChg>
        <pc:spChg chg="mod">
          <ac:chgData name="Truong Nguyen" userId="8bbd828cfdcd9b55" providerId="LiveId" clId="{1DBAF44C-4E4F-4749-BD1A-D875D5508BE7}" dt="2022-06-10T15:04:47.265" v="1657" actId="123"/>
          <ac:spMkLst>
            <pc:docMk/>
            <pc:sldMk cId="3144569783" sldId="1587"/>
            <ac:spMk id="5" creationId="{9EA63DEB-5A3E-834B-2802-35AFD3B55DCD}"/>
          </ac:spMkLst>
        </pc:spChg>
        <pc:spChg chg="add del">
          <ac:chgData name="Truong Nguyen" userId="8bbd828cfdcd9b55" providerId="LiveId" clId="{1DBAF44C-4E4F-4749-BD1A-D875D5508BE7}" dt="2022-06-10T14:43:43.787" v="1356"/>
          <ac:spMkLst>
            <pc:docMk/>
            <pc:sldMk cId="3144569783" sldId="1587"/>
            <ac:spMk id="6" creationId="{4C8100DE-2354-0143-C931-61B39C0C6CD3}"/>
          </ac:spMkLst>
        </pc:spChg>
        <pc:picChg chg="add mod">
          <ac:chgData name="Truong Nguyen" userId="8bbd828cfdcd9b55" providerId="LiveId" clId="{1DBAF44C-4E4F-4749-BD1A-D875D5508BE7}" dt="2022-06-10T15:05:02.570" v="1683" actId="1038"/>
          <ac:picMkLst>
            <pc:docMk/>
            <pc:sldMk cId="3144569783" sldId="1587"/>
            <ac:picMk id="8" creationId="{2B4E45FE-B41A-AE33-A445-BF498CEAACCF}"/>
          </ac:picMkLst>
        </pc:picChg>
      </pc:sldChg>
      <pc:sldChg chg="addSp delSp modSp new mod modClrScheme chgLayout">
        <pc:chgData name="Truong Nguyen" userId="8bbd828cfdcd9b55" providerId="LiveId" clId="{1DBAF44C-4E4F-4749-BD1A-D875D5508BE7}" dt="2022-06-11T13:10:22.303" v="5215" actId="20577"/>
        <pc:sldMkLst>
          <pc:docMk/>
          <pc:sldMk cId="2252877381" sldId="1588"/>
        </pc:sldMkLst>
        <pc:spChg chg="del mod ord">
          <ac:chgData name="Truong Nguyen" userId="8bbd828cfdcd9b55" providerId="LiveId" clId="{1DBAF44C-4E4F-4749-BD1A-D875D5508BE7}" dt="2022-06-10T14:49:10.291" v="1364" actId="700"/>
          <ac:spMkLst>
            <pc:docMk/>
            <pc:sldMk cId="2252877381" sldId="1588"/>
            <ac:spMk id="2" creationId="{126086F8-EBF5-DBAC-FD22-27F8C9387388}"/>
          </ac:spMkLst>
        </pc:spChg>
        <pc:spChg chg="del">
          <ac:chgData name="Truong Nguyen" userId="8bbd828cfdcd9b55" providerId="LiveId" clId="{1DBAF44C-4E4F-4749-BD1A-D875D5508BE7}" dt="2022-06-10T14:49:10.291" v="1364" actId="700"/>
          <ac:spMkLst>
            <pc:docMk/>
            <pc:sldMk cId="2252877381" sldId="1588"/>
            <ac:spMk id="3" creationId="{8D47089E-54B9-9868-6660-19726C681344}"/>
          </ac:spMkLst>
        </pc:spChg>
        <pc:spChg chg="add del mod ord">
          <ac:chgData name="Truong Nguyen" userId="8bbd828cfdcd9b55" providerId="LiveId" clId="{1DBAF44C-4E4F-4749-BD1A-D875D5508BE7}" dt="2022-06-10T14:49:25.817" v="1365" actId="700"/>
          <ac:spMkLst>
            <pc:docMk/>
            <pc:sldMk cId="2252877381" sldId="1588"/>
            <ac:spMk id="4" creationId="{B200FD09-3B30-DECE-A242-2A9BAC36795B}"/>
          </ac:spMkLst>
        </pc:spChg>
        <pc:spChg chg="add mod ord">
          <ac:chgData name="Truong Nguyen" userId="8bbd828cfdcd9b55" providerId="LiveId" clId="{1DBAF44C-4E4F-4749-BD1A-D875D5508BE7}" dt="2022-06-10T14:49:35.267" v="1367" actId="20577"/>
          <ac:spMkLst>
            <pc:docMk/>
            <pc:sldMk cId="2252877381" sldId="1588"/>
            <ac:spMk id="5" creationId="{6E830CA2-C7DC-6732-DB7A-E1053B3AA4E8}"/>
          </ac:spMkLst>
        </pc:spChg>
        <pc:spChg chg="add mod ord">
          <ac:chgData name="Truong Nguyen" userId="8bbd828cfdcd9b55" providerId="LiveId" clId="{1DBAF44C-4E4F-4749-BD1A-D875D5508BE7}" dt="2022-06-11T13:10:22.303" v="5215" actId="20577"/>
          <ac:spMkLst>
            <pc:docMk/>
            <pc:sldMk cId="2252877381" sldId="1588"/>
            <ac:spMk id="6" creationId="{A76FDD02-49E9-1A8D-ACBE-220F873F7ED7}"/>
          </ac:spMkLst>
        </pc:spChg>
      </pc:sldChg>
      <pc:sldChg chg="addSp delSp modSp add mod ord modClrScheme chgLayout">
        <pc:chgData name="Truong Nguyen" userId="8bbd828cfdcd9b55" providerId="LiveId" clId="{1DBAF44C-4E4F-4749-BD1A-D875D5508BE7}" dt="2022-06-12T10:30:04.924" v="7290" actId="20577"/>
        <pc:sldMkLst>
          <pc:docMk/>
          <pc:sldMk cId="2317612500" sldId="1589"/>
        </pc:sldMkLst>
        <pc:spChg chg="mod ord">
          <ac:chgData name="Truong Nguyen" userId="8bbd828cfdcd9b55" providerId="LiveId" clId="{1DBAF44C-4E4F-4749-BD1A-D875D5508BE7}" dt="2022-06-11T05:13:31.783" v="1702" actId="20577"/>
          <ac:spMkLst>
            <pc:docMk/>
            <pc:sldMk cId="2317612500" sldId="1589"/>
            <ac:spMk id="6" creationId="{142B5421-C935-EF56-7A89-27A938A0F4F1}"/>
          </ac:spMkLst>
        </pc:spChg>
        <pc:spChg chg="mod ord">
          <ac:chgData name="Truong Nguyen" userId="8bbd828cfdcd9b55" providerId="LiveId" clId="{1DBAF44C-4E4F-4749-BD1A-D875D5508BE7}" dt="2022-06-12T10:30:04.924" v="7290" actId="20577"/>
          <ac:spMkLst>
            <pc:docMk/>
            <pc:sldMk cId="2317612500" sldId="1589"/>
            <ac:spMk id="7" creationId="{48E8700C-F833-A2E3-7526-860FA13BE98C}"/>
          </ac:spMkLst>
        </pc:spChg>
        <pc:spChg chg="add mod">
          <ac:chgData name="Truong Nguyen" userId="8bbd828cfdcd9b55" providerId="LiveId" clId="{1DBAF44C-4E4F-4749-BD1A-D875D5508BE7}" dt="2022-06-11T14:17:21.077" v="6401" actId="1037"/>
          <ac:spMkLst>
            <pc:docMk/>
            <pc:sldMk cId="2317612500" sldId="1589"/>
            <ac:spMk id="8" creationId="{F486C795-26F7-A557-B705-C657DA56D39A}"/>
          </ac:spMkLst>
        </pc:spChg>
        <pc:spChg chg="add mod">
          <ac:chgData name="Truong Nguyen" userId="8bbd828cfdcd9b55" providerId="LiveId" clId="{1DBAF44C-4E4F-4749-BD1A-D875D5508BE7}" dt="2022-06-12T09:39:42.606" v="6851" actId="20577"/>
          <ac:spMkLst>
            <pc:docMk/>
            <pc:sldMk cId="2317612500" sldId="1589"/>
            <ac:spMk id="11" creationId="{367A6579-2B34-24BC-70BE-E94C91C01AB9}"/>
          </ac:spMkLst>
        </pc:spChg>
        <pc:picChg chg="add del mod">
          <ac:chgData name="Truong Nguyen" userId="8bbd828cfdcd9b55" providerId="LiveId" clId="{1DBAF44C-4E4F-4749-BD1A-D875D5508BE7}" dt="2022-06-11T14:14:35.271" v="6366" actId="478"/>
          <ac:picMkLst>
            <pc:docMk/>
            <pc:sldMk cId="2317612500" sldId="1589"/>
            <ac:picMk id="3" creationId="{29C148BC-ACA7-5A2E-EEBB-A4972DB0318A}"/>
          </ac:picMkLst>
        </pc:picChg>
        <pc:picChg chg="add mod">
          <ac:chgData name="Truong Nguyen" userId="8bbd828cfdcd9b55" providerId="LiveId" clId="{1DBAF44C-4E4F-4749-BD1A-D875D5508BE7}" dt="2022-06-11T14:16:07.684" v="6373" actId="1076"/>
          <ac:picMkLst>
            <pc:docMk/>
            <pc:sldMk cId="2317612500" sldId="1589"/>
            <ac:picMk id="9" creationId="{A9685EC0-D0B0-1A65-A5CE-C8E50CA7D960}"/>
          </ac:picMkLst>
        </pc:picChg>
        <pc:picChg chg="add mod">
          <ac:chgData name="Truong Nguyen" userId="8bbd828cfdcd9b55" providerId="LiveId" clId="{1DBAF44C-4E4F-4749-BD1A-D875D5508BE7}" dt="2022-06-11T14:16:44.454" v="6383" actId="14100"/>
          <ac:picMkLst>
            <pc:docMk/>
            <pc:sldMk cId="2317612500" sldId="1589"/>
            <ac:picMk id="10" creationId="{F5AA893D-8C3B-9AB8-EC1E-A1694A40909F}"/>
          </ac:picMkLst>
        </pc:picChg>
        <pc:picChg chg="add del mod">
          <ac:chgData name="Truong Nguyen" userId="8bbd828cfdcd9b55" providerId="LiveId" clId="{1DBAF44C-4E4F-4749-BD1A-D875D5508BE7}" dt="2022-06-11T14:22:32.569" v="6475" actId="21"/>
          <ac:picMkLst>
            <pc:docMk/>
            <pc:sldMk cId="2317612500" sldId="1589"/>
            <ac:picMk id="11" creationId="{488CA2D7-BFA2-EF6A-FCBA-5547D0FA2E9F}"/>
          </ac:picMkLst>
        </pc:picChg>
        <pc:picChg chg="add del mod">
          <ac:chgData name="Truong Nguyen" userId="8bbd828cfdcd9b55" providerId="LiveId" clId="{1DBAF44C-4E4F-4749-BD1A-D875D5508BE7}" dt="2022-06-11T14:15:57.191" v="6367" actId="478"/>
          <ac:picMkLst>
            <pc:docMk/>
            <pc:sldMk cId="2317612500" sldId="1589"/>
            <ac:picMk id="1026" creationId="{96174AA0-C84D-7664-D464-BD63AA2A75CE}"/>
          </ac:picMkLst>
        </pc:picChg>
        <pc:picChg chg="add del mod">
          <ac:chgData name="Truong Nguyen" userId="8bbd828cfdcd9b55" providerId="LiveId" clId="{1DBAF44C-4E4F-4749-BD1A-D875D5508BE7}" dt="2022-06-11T14:16:16.890" v="6374" actId="478"/>
          <ac:picMkLst>
            <pc:docMk/>
            <pc:sldMk cId="2317612500" sldId="1589"/>
            <ac:picMk id="1028" creationId="{EAEB009E-0FB6-0D93-004C-CC0824B60881}"/>
          </ac:picMkLst>
        </pc:picChg>
      </pc:sldChg>
      <pc:sldChg chg="modSp add del mod">
        <pc:chgData name="Truong Nguyen" userId="8bbd828cfdcd9b55" providerId="LiveId" clId="{1DBAF44C-4E4F-4749-BD1A-D875D5508BE7}" dt="2022-06-10T14:53:08.416" v="1445" actId="47"/>
        <pc:sldMkLst>
          <pc:docMk/>
          <pc:sldMk cId="1033174461" sldId="1590"/>
        </pc:sldMkLst>
        <pc:spChg chg="mod">
          <ac:chgData name="Truong Nguyen" userId="8bbd828cfdcd9b55" providerId="LiveId" clId="{1DBAF44C-4E4F-4749-BD1A-D875D5508BE7}" dt="2022-06-10T14:52:54.149" v="1420" actId="20577"/>
          <ac:spMkLst>
            <pc:docMk/>
            <pc:sldMk cId="1033174461" sldId="1590"/>
            <ac:spMk id="6" creationId="{142B5421-C935-EF56-7A89-27A938A0F4F1}"/>
          </ac:spMkLst>
        </pc:spChg>
      </pc:sldChg>
      <pc:sldChg chg="modSp add mod ord">
        <pc:chgData name="Truong Nguyen" userId="8bbd828cfdcd9b55" providerId="LiveId" clId="{1DBAF44C-4E4F-4749-BD1A-D875D5508BE7}" dt="2022-06-12T10:28:26.660" v="7237" actId="20577"/>
        <pc:sldMkLst>
          <pc:docMk/>
          <pc:sldMk cId="1742487205" sldId="1591"/>
        </pc:sldMkLst>
        <pc:spChg chg="mod">
          <ac:chgData name="Truong Nguyen" userId="8bbd828cfdcd9b55" providerId="LiveId" clId="{1DBAF44C-4E4F-4749-BD1A-D875D5508BE7}" dt="2022-06-12T10:28:26.660" v="7237" actId="20577"/>
          <ac:spMkLst>
            <pc:docMk/>
            <pc:sldMk cId="1742487205" sldId="1591"/>
            <ac:spMk id="6" creationId="{142B5421-C935-EF56-7A89-27A938A0F4F1}"/>
          </ac:spMkLst>
        </pc:spChg>
        <pc:spChg chg="mod">
          <ac:chgData name="Truong Nguyen" userId="8bbd828cfdcd9b55" providerId="LiveId" clId="{1DBAF44C-4E4F-4749-BD1A-D875D5508BE7}" dt="2022-06-11T05:56:02.631" v="3794" actId="207"/>
          <ac:spMkLst>
            <pc:docMk/>
            <pc:sldMk cId="1742487205" sldId="1591"/>
            <ac:spMk id="7" creationId="{48E8700C-F833-A2E3-7526-860FA13BE98C}"/>
          </ac:spMkLst>
        </pc:spChg>
      </pc:sldChg>
      <pc:sldChg chg="addSp delSp modSp new mod modClrScheme chgLayout">
        <pc:chgData name="Truong Nguyen" userId="8bbd828cfdcd9b55" providerId="LiveId" clId="{1DBAF44C-4E4F-4749-BD1A-D875D5508BE7}" dt="2022-06-12T09:32:46.054" v="6603" actId="404"/>
        <pc:sldMkLst>
          <pc:docMk/>
          <pc:sldMk cId="789588365" sldId="1592"/>
        </pc:sldMkLst>
        <pc:spChg chg="del mod ord">
          <ac:chgData name="Truong Nguyen" userId="8bbd828cfdcd9b55" providerId="LiveId" clId="{1DBAF44C-4E4F-4749-BD1A-D875D5508BE7}" dt="2022-06-10T14:56:07.536" v="1454" actId="700"/>
          <ac:spMkLst>
            <pc:docMk/>
            <pc:sldMk cId="789588365" sldId="1592"/>
            <ac:spMk id="2" creationId="{A22D217A-820F-1EA5-6D82-CA08DFB435D5}"/>
          </ac:spMkLst>
        </pc:spChg>
        <pc:spChg chg="del mod ord">
          <ac:chgData name="Truong Nguyen" userId="8bbd828cfdcd9b55" providerId="LiveId" clId="{1DBAF44C-4E4F-4749-BD1A-D875D5508BE7}" dt="2022-06-10T14:56:07.536" v="1454" actId="700"/>
          <ac:spMkLst>
            <pc:docMk/>
            <pc:sldMk cId="789588365" sldId="1592"/>
            <ac:spMk id="3" creationId="{335C2C38-9219-B368-B393-BB223E8F5CED}"/>
          </ac:spMkLst>
        </pc:spChg>
        <pc:spChg chg="add mod ord">
          <ac:chgData name="Truong Nguyen" userId="8bbd828cfdcd9b55" providerId="LiveId" clId="{1DBAF44C-4E4F-4749-BD1A-D875D5508BE7}" dt="2022-06-10T14:56:13.298" v="1455"/>
          <ac:spMkLst>
            <pc:docMk/>
            <pc:sldMk cId="789588365" sldId="1592"/>
            <ac:spMk id="4" creationId="{7F5B060B-C745-E029-00B4-782EC92725EA}"/>
          </ac:spMkLst>
        </pc:spChg>
        <pc:spChg chg="add mod ord">
          <ac:chgData name="Truong Nguyen" userId="8bbd828cfdcd9b55" providerId="LiveId" clId="{1DBAF44C-4E4F-4749-BD1A-D875D5508BE7}" dt="2022-06-12T09:32:46.054" v="6603" actId="404"/>
          <ac:spMkLst>
            <pc:docMk/>
            <pc:sldMk cId="789588365" sldId="1592"/>
            <ac:spMk id="5" creationId="{8447C151-8529-EF6B-3BCE-6655F489F319}"/>
          </ac:spMkLst>
        </pc:spChg>
        <pc:spChg chg="add del mod">
          <ac:chgData name="Truong Nguyen" userId="8bbd828cfdcd9b55" providerId="LiveId" clId="{1DBAF44C-4E4F-4749-BD1A-D875D5508BE7}" dt="2022-06-10T14:59:54.722" v="1580"/>
          <ac:spMkLst>
            <pc:docMk/>
            <pc:sldMk cId="789588365" sldId="1592"/>
            <ac:spMk id="8" creationId="{11FF51A4-3882-2F91-59AA-6FDC46BC6997}"/>
          </ac:spMkLst>
        </pc:spChg>
        <pc:spChg chg="add mod">
          <ac:chgData name="Truong Nguyen" userId="8bbd828cfdcd9b55" providerId="LiveId" clId="{1DBAF44C-4E4F-4749-BD1A-D875D5508BE7}" dt="2022-06-10T14:59:42.387" v="1575" actId="13926"/>
          <ac:spMkLst>
            <pc:docMk/>
            <pc:sldMk cId="789588365" sldId="1592"/>
            <ac:spMk id="9" creationId="{1575C9D5-EC1E-8C01-B3C6-4DAAF064BC59}"/>
          </ac:spMkLst>
        </pc:spChg>
        <pc:spChg chg="mod">
          <ac:chgData name="Truong Nguyen" userId="8bbd828cfdcd9b55" providerId="LiveId" clId="{1DBAF44C-4E4F-4749-BD1A-D875D5508BE7}" dt="2022-06-11T14:07:13.505" v="6126" actId="1036"/>
          <ac:spMkLst>
            <pc:docMk/>
            <pc:sldMk cId="789588365" sldId="1592"/>
            <ac:spMk id="10" creationId="{2EC4CDFD-7481-CD95-909A-1969E35B747F}"/>
          </ac:spMkLst>
        </pc:spChg>
        <pc:spChg chg="add mod">
          <ac:chgData name="Truong Nguyen" userId="8bbd828cfdcd9b55" providerId="LiveId" clId="{1DBAF44C-4E4F-4749-BD1A-D875D5508BE7}" dt="2022-06-10T14:59:45.298" v="1577" actId="13926"/>
          <ac:spMkLst>
            <pc:docMk/>
            <pc:sldMk cId="789588365" sldId="1592"/>
            <ac:spMk id="12" creationId="{61E1B696-F260-2C17-EBDB-15789FA15946}"/>
          </ac:spMkLst>
        </pc:spChg>
        <pc:spChg chg="mod">
          <ac:chgData name="Truong Nguyen" userId="8bbd828cfdcd9b55" providerId="LiveId" clId="{1DBAF44C-4E4F-4749-BD1A-D875D5508BE7}" dt="2022-06-11T14:07:13.505" v="6126" actId="1036"/>
          <ac:spMkLst>
            <pc:docMk/>
            <pc:sldMk cId="789588365" sldId="1592"/>
            <ac:spMk id="13" creationId="{7C8F92C9-585F-B418-61C9-4F312458046B}"/>
          </ac:spMkLst>
        </pc:spChg>
        <pc:spChg chg="mod">
          <ac:chgData name="Truong Nguyen" userId="8bbd828cfdcd9b55" providerId="LiveId" clId="{1DBAF44C-4E4F-4749-BD1A-D875D5508BE7}" dt="2022-06-11T14:07:13.505" v="6126" actId="1036"/>
          <ac:spMkLst>
            <pc:docMk/>
            <pc:sldMk cId="789588365" sldId="1592"/>
            <ac:spMk id="15" creationId="{591725CC-2D9B-8F06-D219-1EFCC263AB63}"/>
          </ac:spMkLst>
        </pc:spChg>
        <pc:spChg chg="add mod">
          <ac:chgData name="Truong Nguyen" userId="8bbd828cfdcd9b55" providerId="LiveId" clId="{1DBAF44C-4E4F-4749-BD1A-D875D5508BE7}" dt="2022-06-11T14:07:13.505" v="6126" actId="1036"/>
          <ac:spMkLst>
            <pc:docMk/>
            <pc:sldMk cId="789588365" sldId="1592"/>
            <ac:spMk id="16" creationId="{8CCECE13-0B5C-0D2B-4EB8-E147C517464E}"/>
          </ac:spMkLst>
        </pc:spChg>
        <pc:spChg chg="add mod">
          <ac:chgData name="Truong Nguyen" userId="8bbd828cfdcd9b55" providerId="LiveId" clId="{1DBAF44C-4E4F-4749-BD1A-D875D5508BE7}" dt="2022-06-11T14:07:13.505" v="6126" actId="1036"/>
          <ac:spMkLst>
            <pc:docMk/>
            <pc:sldMk cId="789588365" sldId="1592"/>
            <ac:spMk id="17" creationId="{C5C1F824-3DAA-2515-A44C-00A014BDF769}"/>
          </ac:spMkLst>
        </pc:spChg>
        <pc:spChg chg="add mod">
          <ac:chgData name="Truong Nguyen" userId="8bbd828cfdcd9b55" providerId="LiveId" clId="{1DBAF44C-4E4F-4749-BD1A-D875D5508BE7}" dt="2022-06-11T14:07:13.505" v="6126" actId="1036"/>
          <ac:spMkLst>
            <pc:docMk/>
            <pc:sldMk cId="789588365" sldId="1592"/>
            <ac:spMk id="18" creationId="{1A5DAAD4-8B62-65A2-3DC1-34E4C408FBFF}"/>
          </ac:spMkLst>
        </pc:spChg>
        <pc:picChg chg="mod">
          <ac:chgData name="Truong Nguyen" userId="8bbd828cfdcd9b55" providerId="LiveId" clId="{1DBAF44C-4E4F-4749-BD1A-D875D5508BE7}" dt="2022-06-11T14:18:34.721" v="6402" actId="14861"/>
          <ac:picMkLst>
            <pc:docMk/>
            <pc:sldMk cId="789588365" sldId="1592"/>
            <ac:picMk id="3" creationId="{3E59EE95-80BC-654F-4EF2-B4E0163A33A5}"/>
          </ac:picMkLst>
        </pc:picChg>
        <pc:picChg chg="add mod">
          <ac:chgData name="Truong Nguyen" userId="8bbd828cfdcd9b55" providerId="LiveId" clId="{1DBAF44C-4E4F-4749-BD1A-D875D5508BE7}" dt="2022-06-11T14:07:13.505" v="6126" actId="1036"/>
          <ac:picMkLst>
            <pc:docMk/>
            <pc:sldMk cId="789588365" sldId="1592"/>
            <ac:picMk id="7" creationId="{3CC4D505-0209-4C34-9B04-855030D7695B}"/>
          </ac:picMkLst>
        </pc:picChg>
        <pc:picChg chg="add mod">
          <ac:chgData name="Truong Nguyen" userId="8bbd828cfdcd9b55" providerId="LiveId" clId="{1DBAF44C-4E4F-4749-BD1A-D875D5508BE7}" dt="2022-06-11T14:18:43.441" v="6411" actId="1076"/>
          <ac:picMkLst>
            <pc:docMk/>
            <pc:sldMk cId="789588365" sldId="1592"/>
            <ac:picMk id="11" creationId="{2201DF3C-1C04-BCA8-8456-077F8F853A00}"/>
          </ac:picMkLst>
        </pc:picChg>
        <pc:picChg chg="add mod">
          <ac:chgData name="Truong Nguyen" userId="8bbd828cfdcd9b55" providerId="LiveId" clId="{1DBAF44C-4E4F-4749-BD1A-D875D5508BE7}" dt="2022-06-11T14:18:34.721" v="6402" actId="14861"/>
          <ac:picMkLst>
            <pc:docMk/>
            <pc:sldMk cId="789588365" sldId="1592"/>
            <ac:picMk id="14" creationId="{120F49B1-6BF3-09EA-9718-5F0E004FB4C8}"/>
          </ac:picMkLst>
        </pc:picChg>
      </pc:sldChg>
      <pc:sldChg chg="add del">
        <pc:chgData name="Truong Nguyen" userId="8bbd828cfdcd9b55" providerId="LiveId" clId="{1DBAF44C-4E4F-4749-BD1A-D875D5508BE7}" dt="2022-06-10T14:53:21.941" v="1447" actId="47"/>
        <pc:sldMkLst>
          <pc:docMk/>
          <pc:sldMk cId="4098363164" sldId="1592"/>
        </pc:sldMkLst>
      </pc:sldChg>
      <pc:sldChg chg="addSp delSp modSp new del mod ord modClrScheme chgLayout">
        <pc:chgData name="Truong Nguyen" userId="8bbd828cfdcd9b55" providerId="LiveId" clId="{1DBAF44C-4E4F-4749-BD1A-D875D5508BE7}" dt="2022-06-11T14:00:03.913" v="5916" actId="47"/>
        <pc:sldMkLst>
          <pc:docMk/>
          <pc:sldMk cId="1058204686" sldId="1594"/>
        </pc:sldMkLst>
        <pc:spChg chg="del mod ord">
          <ac:chgData name="Truong Nguyen" userId="8bbd828cfdcd9b55" providerId="LiveId" clId="{1DBAF44C-4E4F-4749-BD1A-D875D5508BE7}" dt="2022-06-11T04:00:32.068" v="1685" actId="700"/>
          <ac:spMkLst>
            <pc:docMk/>
            <pc:sldMk cId="1058204686" sldId="1594"/>
            <ac:spMk id="2" creationId="{439CDA09-AB39-C433-5B7E-D964DC8F7378}"/>
          </ac:spMkLst>
        </pc:spChg>
        <pc:spChg chg="del mod ord">
          <ac:chgData name="Truong Nguyen" userId="8bbd828cfdcd9b55" providerId="LiveId" clId="{1DBAF44C-4E4F-4749-BD1A-D875D5508BE7}" dt="2022-06-11T04:00:32.068" v="1685" actId="700"/>
          <ac:spMkLst>
            <pc:docMk/>
            <pc:sldMk cId="1058204686" sldId="1594"/>
            <ac:spMk id="3" creationId="{79983DE6-B0C2-9664-E6F2-FAF8109E9D42}"/>
          </ac:spMkLst>
        </pc:spChg>
        <pc:spChg chg="add mod ord">
          <ac:chgData name="Truong Nguyen" userId="8bbd828cfdcd9b55" providerId="LiveId" clId="{1DBAF44C-4E4F-4749-BD1A-D875D5508BE7}" dt="2022-06-11T13:45:10.856" v="5355" actId="700"/>
          <ac:spMkLst>
            <pc:docMk/>
            <pc:sldMk cId="1058204686" sldId="1594"/>
            <ac:spMk id="4" creationId="{1178ED28-8BC7-EA73-392A-FB32DFB57AC4}"/>
          </ac:spMkLst>
        </pc:spChg>
        <pc:spChg chg="add mod ord">
          <ac:chgData name="Truong Nguyen" userId="8bbd828cfdcd9b55" providerId="LiveId" clId="{1DBAF44C-4E4F-4749-BD1A-D875D5508BE7}" dt="2022-06-11T13:59:13.913" v="5902" actId="21"/>
          <ac:spMkLst>
            <pc:docMk/>
            <pc:sldMk cId="1058204686" sldId="1594"/>
            <ac:spMk id="5" creationId="{3C7F25D3-90DE-B26D-5A87-FADC46D1B88C}"/>
          </ac:spMkLst>
        </pc:spChg>
        <pc:spChg chg="add del mod ord">
          <ac:chgData name="Truong Nguyen" userId="8bbd828cfdcd9b55" providerId="LiveId" clId="{1DBAF44C-4E4F-4749-BD1A-D875D5508BE7}" dt="2022-06-11T13:45:14.675" v="5356" actId="478"/>
          <ac:spMkLst>
            <pc:docMk/>
            <pc:sldMk cId="1058204686" sldId="1594"/>
            <ac:spMk id="6" creationId="{B2CE02B7-EADA-25E1-8C26-2D8DA634A990}"/>
          </ac:spMkLst>
        </pc:spChg>
        <pc:spChg chg="add mod">
          <ac:chgData name="Truong Nguyen" userId="8bbd828cfdcd9b55" providerId="LiveId" clId="{1DBAF44C-4E4F-4749-BD1A-D875D5508BE7}" dt="2022-06-11T13:47:07.794" v="5455"/>
          <ac:spMkLst>
            <pc:docMk/>
            <pc:sldMk cId="1058204686" sldId="1594"/>
            <ac:spMk id="8" creationId="{82556179-89D7-13EF-393E-306FDE6DECE2}"/>
          </ac:spMkLst>
        </pc:spChg>
        <pc:spChg chg="add mod">
          <ac:chgData name="Truong Nguyen" userId="8bbd828cfdcd9b55" providerId="LiveId" clId="{1DBAF44C-4E4F-4749-BD1A-D875D5508BE7}" dt="2022-06-11T13:47:07.794" v="5455"/>
          <ac:spMkLst>
            <pc:docMk/>
            <pc:sldMk cId="1058204686" sldId="1594"/>
            <ac:spMk id="9" creationId="{CA4E3B7D-1287-1FD1-1AD4-DB2812EAC860}"/>
          </ac:spMkLst>
        </pc:spChg>
        <pc:spChg chg="add mod">
          <ac:chgData name="Truong Nguyen" userId="8bbd828cfdcd9b55" providerId="LiveId" clId="{1DBAF44C-4E4F-4749-BD1A-D875D5508BE7}" dt="2022-06-11T13:47:07.794" v="5455"/>
          <ac:spMkLst>
            <pc:docMk/>
            <pc:sldMk cId="1058204686" sldId="1594"/>
            <ac:spMk id="10" creationId="{CF62184D-7E6B-1F1A-A1E4-FD063CEF017F}"/>
          </ac:spMkLst>
        </pc:spChg>
        <pc:picChg chg="del mod">
          <ac:chgData name="Truong Nguyen" userId="8bbd828cfdcd9b55" providerId="LiveId" clId="{1DBAF44C-4E4F-4749-BD1A-D875D5508BE7}" dt="2022-06-11T14:00:02.233" v="5915" actId="21"/>
          <ac:picMkLst>
            <pc:docMk/>
            <pc:sldMk cId="1058204686" sldId="1594"/>
            <ac:picMk id="3" creationId="{27958077-0C48-E0AB-6B3C-71C797B143ED}"/>
          </ac:picMkLst>
        </pc:picChg>
        <pc:picChg chg="add del mod">
          <ac:chgData name="Truong Nguyen" userId="8bbd828cfdcd9b55" providerId="LiveId" clId="{1DBAF44C-4E4F-4749-BD1A-D875D5508BE7}" dt="2022-06-11T13:59:20.495" v="5904" actId="21"/>
          <ac:picMkLst>
            <pc:docMk/>
            <pc:sldMk cId="1058204686" sldId="1594"/>
            <ac:picMk id="7" creationId="{51DDFF63-A9B7-392E-565B-3728EF6DC117}"/>
          </ac:picMkLst>
        </pc:picChg>
      </pc:sldChg>
      <pc:sldChg chg="addSp delSp modSp new mod ord modClrScheme chgLayout">
        <pc:chgData name="Truong Nguyen" userId="8bbd828cfdcd9b55" providerId="LiveId" clId="{1DBAF44C-4E4F-4749-BD1A-D875D5508BE7}" dt="2022-06-12T10:28:12.079" v="7220"/>
        <pc:sldMkLst>
          <pc:docMk/>
          <pc:sldMk cId="3314146160" sldId="1595"/>
        </pc:sldMkLst>
        <pc:spChg chg="mod ord">
          <ac:chgData name="Truong Nguyen" userId="8bbd828cfdcd9b55" providerId="LiveId" clId="{1DBAF44C-4E4F-4749-BD1A-D875D5508BE7}" dt="2022-06-11T05:36:41.574" v="3000" actId="700"/>
          <ac:spMkLst>
            <pc:docMk/>
            <pc:sldMk cId="3314146160" sldId="1595"/>
            <ac:spMk id="2" creationId="{349D9CE6-008C-376B-0BD3-6044352F5EA0}"/>
          </ac:spMkLst>
        </pc:spChg>
        <pc:spChg chg="mod ord">
          <ac:chgData name="Truong Nguyen" userId="8bbd828cfdcd9b55" providerId="LiveId" clId="{1DBAF44C-4E4F-4749-BD1A-D875D5508BE7}" dt="2022-06-11T14:23:14.283" v="6479" actId="20577"/>
          <ac:spMkLst>
            <pc:docMk/>
            <pc:sldMk cId="3314146160" sldId="1595"/>
            <ac:spMk id="3" creationId="{BC87EEAC-CAC4-E00B-97F3-082307843D16}"/>
          </ac:spMkLst>
        </pc:spChg>
        <pc:spChg chg="add del mod ord">
          <ac:chgData name="Truong Nguyen" userId="8bbd828cfdcd9b55" providerId="LiveId" clId="{1DBAF44C-4E4F-4749-BD1A-D875D5508BE7}" dt="2022-06-11T05:36:41.574" v="3000" actId="700"/>
          <ac:spMkLst>
            <pc:docMk/>
            <pc:sldMk cId="3314146160" sldId="1595"/>
            <ac:spMk id="6" creationId="{873B6778-C303-C058-2826-2F5C3AA506CD}"/>
          </ac:spMkLst>
        </pc:spChg>
        <pc:spChg chg="add mod">
          <ac:chgData name="Truong Nguyen" userId="8bbd828cfdcd9b55" providerId="LiveId" clId="{1DBAF44C-4E4F-4749-BD1A-D875D5508BE7}" dt="2022-06-12T09:39:31.954" v="6833"/>
          <ac:spMkLst>
            <pc:docMk/>
            <pc:sldMk cId="3314146160" sldId="1595"/>
            <ac:spMk id="9" creationId="{0F819FCB-7881-627B-E72B-1CA3B454F1B9}"/>
          </ac:spMkLst>
        </pc:spChg>
        <pc:picChg chg="add del mod">
          <ac:chgData name="Truong Nguyen" userId="8bbd828cfdcd9b55" providerId="LiveId" clId="{1DBAF44C-4E4F-4749-BD1A-D875D5508BE7}" dt="2022-06-11T05:36:50.008" v="3002" actId="478"/>
          <ac:picMkLst>
            <pc:docMk/>
            <pc:sldMk cId="3314146160" sldId="1595"/>
            <ac:picMk id="5" creationId="{4E8497B9-FE81-C828-22CC-E78D3C5A482B}"/>
          </ac:picMkLst>
        </pc:picChg>
        <pc:picChg chg="del mod">
          <ac:chgData name="Truong Nguyen" userId="8bbd828cfdcd9b55" providerId="LiveId" clId="{1DBAF44C-4E4F-4749-BD1A-D875D5508BE7}" dt="2022-06-11T14:22:09.959" v="6436" actId="21"/>
          <ac:picMkLst>
            <pc:docMk/>
            <pc:sldMk cId="3314146160" sldId="1595"/>
            <ac:picMk id="5" creationId="{B6389340-70C8-AC52-3AC8-B15301DAB432}"/>
          </ac:picMkLst>
        </pc:picChg>
        <pc:picChg chg="add del mod">
          <ac:chgData name="Truong Nguyen" userId="8bbd828cfdcd9b55" providerId="LiveId" clId="{1DBAF44C-4E4F-4749-BD1A-D875D5508BE7}" dt="2022-06-11T05:40:31.816" v="3098" actId="478"/>
          <ac:picMkLst>
            <pc:docMk/>
            <pc:sldMk cId="3314146160" sldId="1595"/>
            <ac:picMk id="7" creationId="{A2612E6C-0633-EF23-783F-CA759B7BE668}"/>
          </ac:picMkLst>
        </pc:picChg>
        <pc:picChg chg="add del mod">
          <ac:chgData name="Truong Nguyen" userId="8bbd828cfdcd9b55" providerId="LiveId" clId="{1DBAF44C-4E4F-4749-BD1A-D875D5508BE7}" dt="2022-06-11T05:40:35.254" v="3099" actId="478"/>
          <ac:picMkLst>
            <pc:docMk/>
            <pc:sldMk cId="3314146160" sldId="1595"/>
            <ac:picMk id="8" creationId="{247B9E9A-581A-CAC6-0FD9-86C563A6690F}"/>
          </ac:picMkLst>
        </pc:picChg>
        <pc:picChg chg="add mod">
          <ac:chgData name="Truong Nguyen" userId="8bbd828cfdcd9b55" providerId="LiveId" clId="{1DBAF44C-4E4F-4749-BD1A-D875D5508BE7}" dt="2022-06-11T14:22:34.128" v="6476"/>
          <ac:picMkLst>
            <pc:docMk/>
            <pc:sldMk cId="3314146160" sldId="1595"/>
            <ac:picMk id="8" creationId="{2FBA0266-D74F-0875-BDF5-AFEEA29846D4}"/>
          </ac:picMkLst>
        </pc:picChg>
        <pc:picChg chg="add del mod">
          <ac:chgData name="Truong Nguyen" userId="8bbd828cfdcd9b55" providerId="LiveId" clId="{1DBAF44C-4E4F-4749-BD1A-D875D5508BE7}" dt="2022-06-11T14:25:14.195" v="6491" actId="21"/>
          <ac:picMkLst>
            <pc:docMk/>
            <pc:sldMk cId="3314146160" sldId="1595"/>
            <ac:picMk id="9" creationId="{AE594713-FA81-F689-189C-AFB50ADE81FD}"/>
          </ac:picMkLst>
        </pc:picChg>
      </pc:sldChg>
      <pc:sldChg chg="addSp delSp modSp add del mod modClrScheme chgLayout">
        <pc:chgData name="Truong Nguyen" userId="8bbd828cfdcd9b55" providerId="LiveId" clId="{1DBAF44C-4E4F-4749-BD1A-D875D5508BE7}" dt="2022-06-11T05:45:49.964" v="3671" actId="47"/>
        <pc:sldMkLst>
          <pc:docMk/>
          <pc:sldMk cId="3159481814" sldId="1596"/>
        </pc:sldMkLst>
        <pc:spChg chg="mod ord">
          <ac:chgData name="Truong Nguyen" userId="8bbd828cfdcd9b55" providerId="LiveId" clId="{1DBAF44C-4E4F-4749-BD1A-D875D5508BE7}" dt="2022-06-11T05:39:39.926" v="3086" actId="700"/>
          <ac:spMkLst>
            <pc:docMk/>
            <pc:sldMk cId="3159481814" sldId="1596"/>
            <ac:spMk id="2" creationId="{349D9CE6-008C-376B-0BD3-6044352F5EA0}"/>
          </ac:spMkLst>
        </pc:spChg>
        <pc:spChg chg="mod ord">
          <ac:chgData name="Truong Nguyen" userId="8bbd828cfdcd9b55" providerId="LiveId" clId="{1DBAF44C-4E4F-4749-BD1A-D875D5508BE7}" dt="2022-06-11T05:39:39.926" v="3086" actId="700"/>
          <ac:spMkLst>
            <pc:docMk/>
            <pc:sldMk cId="3159481814" sldId="1596"/>
            <ac:spMk id="3" creationId="{BC87EEAC-CAC4-E00B-97F3-082307843D16}"/>
          </ac:spMkLst>
        </pc:spChg>
        <pc:spChg chg="add del mod ord">
          <ac:chgData name="Truong Nguyen" userId="8bbd828cfdcd9b55" providerId="LiveId" clId="{1DBAF44C-4E4F-4749-BD1A-D875D5508BE7}" dt="2022-06-11T05:39:39.926" v="3086" actId="700"/>
          <ac:spMkLst>
            <pc:docMk/>
            <pc:sldMk cId="3159481814" sldId="1596"/>
            <ac:spMk id="4" creationId="{C7A09114-0DC4-310F-6108-0A767E0A1BE8}"/>
          </ac:spMkLst>
        </pc:spChg>
        <pc:picChg chg="del mod">
          <ac:chgData name="Truong Nguyen" userId="8bbd828cfdcd9b55" providerId="LiveId" clId="{1DBAF44C-4E4F-4749-BD1A-D875D5508BE7}" dt="2022-06-11T05:40:08.235" v="3091" actId="21"/>
          <ac:picMkLst>
            <pc:docMk/>
            <pc:sldMk cId="3159481814" sldId="1596"/>
            <ac:picMk id="5" creationId="{4E8497B9-FE81-C828-22CC-E78D3C5A482B}"/>
          </ac:picMkLst>
        </pc:picChg>
        <pc:picChg chg="add del mod">
          <ac:chgData name="Truong Nguyen" userId="8bbd828cfdcd9b55" providerId="LiveId" clId="{1DBAF44C-4E4F-4749-BD1A-D875D5508BE7}" dt="2022-06-11T05:40:10.541" v="3093" actId="21"/>
          <ac:picMkLst>
            <pc:docMk/>
            <pc:sldMk cId="3159481814" sldId="1596"/>
            <ac:picMk id="7" creationId="{80FA45A3-75C5-14B4-A57C-38B7E7A306E4}"/>
          </ac:picMkLst>
        </pc:picChg>
      </pc:sldChg>
      <pc:sldChg chg="addSp delSp modSp add mod ord">
        <pc:chgData name="Truong Nguyen" userId="8bbd828cfdcd9b55" providerId="LiveId" clId="{1DBAF44C-4E4F-4749-BD1A-D875D5508BE7}" dt="2022-06-12T10:28:13.970" v="7222"/>
        <pc:sldMkLst>
          <pc:docMk/>
          <pc:sldMk cId="1075051775" sldId="1597"/>
        </pc:sldMkLst>
        <pc:spChg chg="mod">
          <ac:chgData name="Truong Nguyen" userId="8bbd828cfdcd9b55" providerId="LiveId" clId="{1DBAF44C-4E4F-4749-BD1A-D875D5508BE7}" dt="2022-06-12T10:28:00.600" v="7218" actId="20577"/>
          <ac:spMkLst>
            <pc:docMk/>
            <pc:sldMk cId="1075051775" sldId="1597"/>
            <ac:spMk id="3" creationId="{BC87EEAC-CAC4-E00B-97F3-082307843D16}"/>
          </ac:spMkLst>
        </pc:spChg>
        <pc:spChg chg="add del mod">
          <ac:chgData name="Truong Nguyen" userId="8bbd828cfdcd9b55" providerId="LiveId" clId="{1DBAF44C-4E4F-4749-BD1A-D875D5508BE7}" dt="2022-06-11T14:24:39.174" v="6482" actId="478"/>
          <ac:spMkLst>
            <pc:docMk/>
            <pc:sldMk cId="1075051775" sldId="1597"/>
            <ac:spMk id="6" creationId="{3C8AD5E9-E15B-56F2-3682-AA4F6169C64D}"/>
          </ac:spMkLst>
        </pc:spChg>
        <pc:spChg chg="add mod">
          <ac:chgData name="Truong Nguyen" userId="8bbd828cfdcd9b55" providerId="LiveId" clId="{1DBAF44C-4E4F-4749-BD1A-D875D5508BE7}" dt="2022-06-11T14:24:39.490" v="6483"/>
          <ac:spMkLst>
            <pc:docMk/>
            <pc:sldMk cId="1075051775" sldId="1597"/>
            <ac:spMk id="8" creationId="{C1B1A325-D7BA-04FB-5600-0A55ACED2D34}"/>
          </ac:spMkLst>
        </pc:spChg>
        <pc:spChg chg="add del mod">
          <ac:chgData name="Truong Nguyen" userId="8bbd828cfdcd9b55" providerId="LiveId" clId="{1DBAF44C-4E4F-4749-BD1A-D875D5508BE7}" dt="2022-06-12T09:39:30.284" v="6832" actId="21"/>
          <ac:spMkLst>
            <pc:docMk/>
            <pc:sldMk cId="1075051775" sldId="1597"/>
            <ac:spMk id="9" creationId="{E3F4598C-4153-28E0-F2C6-A3E2713BE241}"/>
          </ac:spMkLst>
        </pc:spChg>
        <pc:picChg chg="add mod">
          <ac:chgData name="Truong Nguyen" userId="8bbd828cfdcd9b55" providerId="LiveId" clId="{1DBAF44C-4E4F-4749-BD1A-D875D5508BE7}" dt="2022-06-11T14:24:32.898" v="6481"/>
          <ac:picMkLst>
            <pc:docMk/>
            <pc:sldMk cId="1075051775" sldId="1597"/>
            <ac:picMk id="7" creationId="{1B397AA4-232E-859E-A28E-D483B6046320}"/>
          </ac:picMkLst>
        </pc:picChg>
        <pc:picChg chg="add del mod">
          <ac:chgData name="Truong Nguyen" userId="8bbd828cfdcd9b55" providerId="LiveId" clId="{1DBAF44C-4E4F-4749-BD1A-D875D5508BE7}" dt="2022-06-11T14:25:04.556" v="6486" actId="21"/>
          <ac:picMkLst>
            <pc:docMk/>
            <pc:sldMk cId="1075051775" sldId="1597"/>
            <ac:picMk id="9" creationId="{D02228E7-6C81-85A2-A371-F2B316B0EAAF}"/>
          </ac:picMkLst>
        </pc:picChg>
        <pc:picChg chg="add mod">
          <ac:chgData name="Truong Nguyen" userId="8bbd828cfdcd9b55" providerId="LiveId" clId="{1DBAF44C-4E4F-4749-BD1A-D875D5508BE7}" dt="2022-06-11T14:25:15.803" v="6492"/>
          <ac:picMkLst>
            <pc:docMk/>
            <pc:sldMk cId="1075051775" sldId="1597"/>
            <ac:picMk id="10" creationId="{490F59B9-84A7-91F8-0EBE-1920E14D598F}"/>
          </ac:picMkLst>
        </pc:picChg>
        <pc:picChg chg="add del mod">
          <ac:chgData name="Truong Nguyen" userId="8bbd828cfdcd9b55" providerId="LiveId" clId="{1DBAF44C-4E4F-4749-BD1A-D875D5508BE7}" dt="2022-06-11T14:24:32.533" v="6480" actId="478"/>
          <ac:picMkLst>
            <pc:docMk/>
            <pc:sldMk cId="1075051775" sldId="1597"/>
            <ac:picMk id="2050" creationId="{8D246C34-35A6-7B3B-B07C-30F8D15D3169}"/>
          </ac:picMkLst>
        </pc:picChg>
        <pc:picChg chg="add del mod">
          <ac:chgData name="Truong Nguyen" userId="8bbd828cfdcd9b55" providerId="LiveId" clId="{1DBAF44C-4E4F-4749-BD1A-D875D5508BE7}" dt="2022-06-11T14:24:41.449" v="6484" actId="478"/>
          <ac:picMkLst>
            <pc:docMk/>
            <pc:sldMk cId="1075051775" sldId="1597"/>
            <ac:picMk id="2052" creationId="{7C1B4454-ADDB-600B-7F38-0D2304CB6F9B}"/>
          </ac:picMkLst>
        </pc:picChg>
      </pc:sldChg>
      <pc:sldChg chg="addSp delSp modSp new mod modClrScheme chgLayout">
        <pc:chgData name="Truong Nguyen" userId="8bbd828cfdcd9b55" providerId="LiveId" clId="{1DBAF44C-4E4F-4749-BD1A-D875D5508BE7}" dt="2022-06-11T12:38:45.492" v="4398" actId="20577"/>
        <pc:sldMkLst>
          <pc:docMk/>
          <pc:sldMk cId="1268395841" sldId="1598"/>
        </pc:sldMkLst>
        <pc:spChg chg="del mod ord">
          <ac:chgData name="Truong Nguyen" userId="8bbd828cfdcd9b55" providerId="LiveId" clId="{1DBAF44C-4E4F-4749-BD1A-D875D5508BE7}" dt="2022-06-11T05:55:20.417" v="3754" actId="700"/>
          <ac:spMkLst>
            <pc:docMk/>
            <pc:sldMk cId="1268395841" sldId="1598"/>
            <ac:spMk id="2" creationId="{39B317CD-0595-8946-F199-100EE03A9F40}"/>
          </ac:spMkLst>
        </pc:spChg>
        <pc:spChg chg="del mod ord">
          <ac:chgData name="Truong Nguyen" userId="8bbd828cfdcd9b55" providerId="LiveId" clId="{1DBAF44C-4E4F-4749-BD1A-D875D5508BE7}" dt="2022-06-11T05:55:20.417" v="3754" actId="700"/>
          <ac:spMkLst>
            <pc:docMk/>
            <pc:sldMk cId="1268395841" sldId="1598"/>
            <ac:spMk id="3" creationId="{40DBB8FA-E676-5B91-849A-C9F9CA3A26C2}"/>
          </ac:spMkLst>
        </pc:spChg>
        <pc:spChg chg="add mod ord">
          <ac:chgData name="Truong Nguyen" userId="8bbd828cfdcd9b55" providerId="LiveId" clId="{1DBAF44C-4E4F-4749-BD1A-D875D5508BE7}" dt="2022-06-11T05:55:28.915" v="3788" actId="20577"/>
          <ac:spMkLst>
            <pc:docMk/>
            <pc:sldMk cId="1268395841" sldId="1598"/>
            <ac:spMk id="4" creationId="{3601E0C4-DC6C-C843-2713-A9A583C6BB8D}"/>
          </ac:spMkLst>
        </pc:spChg>
        <pc:spChg chg="add mod ord">
          <ac:chgData name="Truong Nguyen" userId="8bbd828cfdcd9b55" providerId="LiveId" clId="{1DBAF44C-4E4F-4749-BD1A-D875D5508BE7}" dt="2022-06-11T12:38:45.492" v="4398" actId="20577"/>
          <ac:spMkLst>
            <pc:docMk/>
            <pc:sldMk cId="1268395841" sldId="1598"/>
            <ac:spMk id="5" creationId="{E2D5EE36-F12E-3BA2-3CEB-998E0891DD5D}"/>
          </ac:spMkLst>
        </pc:spChg>
      </pc:sldChg>
      <pc:sldChg chg="modSp add mod">
        <pc:chgData name="Truong Nguyen" userId="8bbd828cfdcd9b55" providerId="LiveId" clId="{1DBAF44C-4E4F-4749-BD1A-D875D5508BE7}" dt="2022-06-11T14:27:47.866" v="6578" actId="20577"/>
        <pc:sldMkLst>
          <pc:docMk/>
          <pc:sldMk cId="2568530894" sldId="1599"/>
        </pc:sldMkLst>
        <pc:spChg chg="mod">
          <ac:chgData name="Truong Nguyen" userId="8bbd828cfdcd9b55" providerId="LiveId" clId="{1DBAF44C-4E4F-4749-BD1A-D875D5508BE7}" dt="2022-06-11T05:56:47.046" v="3810" actId="20577"/>
          <ac:spMkLst>
            <pc:docMk/>
            <pc:sldMk cId="2568530894" sldId="1599"/>
            <ac:spMk id="2" creationId="{39B317CD-0595-8946-F199-100EE03A9F40}"/>
          </ac:spMkLst>
        </pc:spChg>
        <pc:spChg chg="mod">
          <ac:chgData name="Truong Nguyen" userId="8bbd828cfdcd9b55" providerId="LiveId" clId="{1DBAF44C-4E4F-4749-BD1A-D875D5508BE7}" dt="2022-06-11T14:27:47.866" v="6578" actId="20577"/>
          <ac:spMkLst>
            <pc:docMk/>
            <pc:sldMk cId="2568530894" sldId="1599"/>
            <ac:spMk id="3" creationId="{0F88B311-0423-01E3-871C-98DD8709964F}"/>
          </ac:spMkLst>
        </pc:spChg>
      </pc:sldChg>
      <pc:sldChg chg="addSp delSp modSp add mod ord modClrScheme chgLayout">
        <pc:chgData name="Truong Nguyen" userId="8bbd828cfdcd9b55" providerId="LiveId" clId="{1DBAF44C-4E4F-4749-BD1A-D875D5508BE7}" dt="2022-06-12T10:09:17.231" v="7072" actId="1035"/>
        <pc:sldMkLst>
          <pc:docMk/>
          <pc:sldMk cId="2439857075" sldId="1600"/>
        </pc:sldMkLst>
        <pc:spChg chg="add del mod">
          <ac:chgData name="Truong Nguyen" userId="8bbd828cfdcd9b55" providerId="LiveId" clId="{1DBAF44C-4E4F-4749-BD1A-D875D5508BE7}" dt="2022-06-11T13:46:19.414" v="5447" actId="478"/>
          <ac:spMkLst>
            <pc:docMk/>
            <pc:sldMk cId="2439857075" sldId="1600"/>
            <ac:spMk id="2" creationId="{90915C52-11AD-C82B-29EA-2EFC9049D9DD}"/>
          </ac:spMkLst>
        </pc:spChg>
        <pc:spChg chg="mod ord">
          <ac:chgData name="Truong Nguyen" userId="8bbd828cfdcd9b55" providerId="LiveId" clId="{1DBAF44C-4E4F-4749-BD1A-D875D5508BE7}" dt="2022-06-11T13:46:23.644" v="5448" actId="700"/>
          <ac:spMkLst>
            <pc:docMk/>
            <pc:sldMk cId="2439857075" sldId="1600"/>
            <ac:spMk id="4" creationId="{1178ED28-8BC7-EA73-392A-FB32DFB57AC4}"/>
          </ac:spMkLst>
        </pc:spChg>
        <pc:spChg chg="mod ord">
          <ac:chgData name="Truong Nguyen" userId="8bbd828cfdcd9b55" providerId="LiveId" clId="{1DBAF44C-4E4F-4749-BD1A-D875D5508BE7}" dt="2022-06-12T10:09:13.676" v="7068" actId="1076"/>
          <ac:spMkLst>
            <pc:docMk/>
            <pc:sldMk cId="2439857075" sldId="1600"/>
            <ac:spMk id="5" creationId="{3C7F25D3-90DE-B26D-5A87-FADC46D1B88C}"/>
          </ac:spMkLst>
        </pc:spChg>
        <pc:spChg chg="del">
          <ac:chgData name="Truong Nguyen" userId="8bbd828cfdcd9b55" providerId="LiveId" clId="{1DBAF44C-4E4F-4749-BD1A-D875D5508BE7}" dt="2022-06-11T13:46:16.824" v="5446" actId="478"/>
          <ac:spMkLst>
            <pc:docMk/>
            <pc:sldMk cId="2439857075" sldId="1600"/>
            <ac:spMk id="6" creationId="{B2CE02B7-EADA-25E1-8C26-2D8DA634A990}"/>
          </ac:spMkLst>
        </pc:spChg>
        <pc:spChg chg="add mod">
          <ac:chgData name="Truong Nguyen" userId="8bbd828cfdcd9b55" providerId="LiveId" clId="{1DBAF44C-4E4F-4749-BD1A-D875D5508BE7}" dt="2022-06-11T14:04:39.782" v="6034" actId="1036"/>
          <ac:spMkLst>
            <pc:docMk/>
            <pc:sldMk cId="2439857075" sldId="1600"/>
            <ac:spMk id="8" creationId="{31053F03-6C6F-D693-C276-AE2510C931E9}"/>
          </ac:spMkLst>
        </pc:spChg>
        <pc:spChg chg="add mod">
          <ac:chgData name="Truong Nguyen" userId="8bbd828cfdcd9b55" providerId="LiveId" clId="{1DBAF44C-4E4F-4749-BD1A-D875D5508BE7}" dt="2022-06-11T14:04:39.782" v="6034" actId="1036"/>
          <ac:spMkLst>
            <pc:docMk/>
            <pc:sldMk cId="2439857075" sldId="1600"/>
            <ac:spMk id="9" creationId="{DAC215B2-F530-4F7F-E566-EB8B39CE9707}"/>
          </ac:spMkLst>
        </pc:spChg>
        <pc:spChg chg="add mod">
          <ac:chgData name="Truong Nguyen" userId="8bbd828cfdcd9b55" providerId="LiveId" clId="{1DBAF44C-4E4F-4749-BD1A-D875D5508BE7}" dt="2022-06-11T14:04:39.782" v="6034" actId="1036"/>
          <ac:spMkLst>
            <pc:docMk/>
            <pc:sldMk cId="2439857075" sldId="1600"/>
            <ac:spMk id="10" creationId="{AC57D55A-9C4C-7126-E73D-5398DEE6629F}"/>
          </ac:spMkLst>
        </pc:spChg>
        <pc:spChg chg="add mod">
          <ac:chgData name="Truong Nguyen" userId="8bbd828cfdcd9b55" providerId="LiveId" clId="{1DBAF44C-4E4F-4749-BD1A-D875D5508BE7}" dt="2022-06-11T14:06:42.082" v="6084"/>
          <ac:spMkLst>
            <pc:docMk/>
            <pc:sldMk cId="2439857075" sldId="1600"/>
            <ac:spMk id="21" creationId="{2391396F-38DA-7CC6-611F-018BCAE9F03F}"/>
          </ac:spMkLst>
        </pc:spChg>
        <pc:spChg chg="add mod">
          <ac:chgData name="Truong Nguyen" userId="8bbd828cfdcd9b55" providerId="LiveId" clId="{1DBAF44C-4E4F-4749-BD1A-D875D5508BE7}" dt="2022-06-11T14:06:42.082" v="6084"/>
          <ac:spMkLst>
            <pc:docMk/>
            <pc:sldMk cId="2439857075" sldId="1600"/>
            <ac:spMk id="22" creationId="{1A9DCA09-3FA0-8909-116A-B99E2802473E}"/>
          </ac:spMkLst>
        </pc:spChg>
        <pc:spChg chg="add mod">
          <ac:chgData name="Truong Nguyen" userId="8bbd828cfdcd9b55" providerId="LiveId" clId="{1DBAF44C-4E4F-4749-BD1A-D875D5508BE7}" dt="2022-06-11T14:06:42.082" v="6084"/>
          <ac:spMkLst>
            <pc:docMk/>
            <pc:sldMk cId="2439857075" sldId="1600"/>
            <ac:spMk id="23" creationId="{DC672BCC-F071-2910-5AF2-15486C3A8073}"/>
          </ac:spMkLst>
        </pc:spChg>
        <pc:picChg chg="del mod">
          <ac:chgData name="Truong Nguyen" userId="8bbd828cfdcd9b55" providerId="LiveId" clId="{1DBAF44C-4E4F-4749-BD1A-D875D5508BE7}" dt="2022-06-12T10:07:26.101" v="7037" actId="21"/>
          <ac:picMkLst>
            <pc:docMk/>
            <pc:sldMk cId="2439857075" sldId="1600"/>
            <ac:picMk id="3" creationId="{388AD70A-6A39-302A-7E58-9EB50D07562F}"/>
          </ac:picMkLst>
        </pc:picChg>
        <pc:picChg chg="mod">
          <ac:chgData name="Truong Nguyen" userId="8bbd828cfdcd9b55" providerId="LiveId" clId="{1DBAF44C-4E4F-4749-BD1A-D875D5508BE7}" dt="2022-06-11T13:47:52.764" v="5469" actId="14100"/>
          <ac:picMkLst>
            <pc:docMk/>
            <pc:sldMk cId="2439857075" sldId="1600"/>
            <ac:picMk id="3" creationId="{65BB4A4C-5907-2D96-D1E2-E1A2F6BE0014}"/>
          </ac:picMkLst>
        </pc:picChg>
        <pc:picChg chg="add mod">
          <ac:chgData name="Truong Nguyen" userId="8bbd828cfdcd9b55" providerId="LiveId" clId="{1DBAF44C-4E4F-4749-BD1A-D875D5508BE7}" dt="2022-06-11T14:04:39.782" v="6034" actId="1036"/>
          <ac:picMkLst>
            <pc:docMk/>
            <pc:sldMk cId="2439857075" sldId="1600"/>
            <ac:picMk id="7" creationId="{52423C16-EA7F-B019-0FF7-B338D6CDFB42}"/>
          </ac:picMkLst>
        </pc:picChg>
        <pc:picChg chg="mod">
          <ac:chgData name="Truong Nguyen" userId="8bbd828cfdcd9b55" providerId="LiveId" clId="{1DBAF44C-4E4F-4749-BD1A-D875D5508BE7}" dt="2022-06-11T14:07:47.104" v="6127" actId="14100"/>
          <ac:picMkLst>
            <pc:docMk/>
            <pc:sldMk cId="2439857075" sldId="1600"/>
            <ac:picMk id="11" creationId="{DC03ABE4-0D22-D433-1D7C-A38DC69DE5E6}"/>
          </ac:picMkLst>
        </pc:picChg>
        <pc:picChg chg="add del mod">
          <ac:chgData name="Truong Nguyen" userId="8bbd828cfdcd9b55" providerId="LiveId" clId="{1DBAF44C-4E4F-4749-BD1A-D875D5508BE7}" dt="2022-06-12T10:06:54.751" v="7030" actId="21"/>
          <ac:picMkLst>
            <pc:docMk/>
            <pc:sldMk cId="2439857075" sldId="1600"/>
            <ac:picMk id="12" creationId="{FAD5BD72-8E62-EE57-8095-5C7D4BC2360E}"/>
          </ac:picMkLst>
        </pc:picChg>
        <pc:picChg chg="mod">
          <ac:chgData name="Truong Nguyen" userId="8bbd828cfdcd9b55" providerId="LiveId" clId="{1DBAF44C-4E4F-4749-BD1A-D875D5508BE7}" dt="2022-06-11T14:04:39.782" v="6034" actId="1036"/>
          <ac:picMkLst>
            <pc:docMk/>
            <pc:sldMk cId="2439857075" sldId="1600"/>
            <ac:picMk id="13" creationId="{FE48E49A-AF79-696D-77FC-7C9FF1788835}"/>
          </ac:picMkLst>
        </pc:picChg>
        <pc:picChg chg="add del mod">
          <ac:chgData name="Truong Nguyen" userId="8bbd828cfdcd9b55" providerId="LiveId" clId="{1DBAF44C-4E4F-4749-BD1A-D875D5508BE7}" dt="2022-06-12T10:06:22.451" v="7023" actId="21"/>
          <ac:picMkLst>
            <pc:docMk/>
            <pc:sldMk cId="2439857075" sldId="1600"/>
            <ac:picMk id="15" creationId="{0AADE661-B493-E691-362B-0DDD6629C44A}"/>
          </ac:picMkLst>
        </pc:picChg>
        <pc:picChg chg="add del mod">
          <ac:chgData name="Truong Nguyen" userId="8bbd828cfdcd9b55" providerId="LiveId" clId="{1DBAF44C-4E4F-4749-BD1A-D875D5508BE7}" dt="2022-06-11T14:03:33.402" v="5972" actId="21"/>
          <ac:picMkLst>
            <pc:docMk/>
            <pc:sldMk cId="2439857075" sldId="1600"/>
            <ac:picMk id="16" creationId="{BCF2975A-4F72-3572-EDFC-8D2E9D09A774}"/>
          </ac:picMkLst>
        </pc:picChg>
        <pc:picChg chg="mod">
          <ac:chgData name="Truong Nguyen" userId="8bbd828cfdcd9b55" providerId="LiveId" clId="{1DBAF44C-4E4F-4749-BD1A-D875D5508BE7}" dt="2022-06-11T14:04:39.782" v="6034" actId="1036"/>
          <ac:picMkLst>
            <pc:docMk/>
            <pc:sldMk cId="2439857075" sldId="1600"/>
            <ac:picMk id="17" creationId="{D5CF27A7-F759-7971-F343-4E47FBFBB09F}"/>
          </ac:picMkLst>
        </pc:picChg>
        <pc:picChg chg="del mod">
          <ac:chgData name="Truong Nguyen" userId="8bbd828cfdcd9b55" providerId="LiveId" clId="{1DBAF44C-4E4F-4749-BD1A-D875D5508BE7}" dt="2022-06-12T10:05:39.154" v="7007" actId="21"/>
          <ac:picMkLst>
            <pc:docMk/>
            <pc:sldMk cId="2439857075" sldId="1600"/>
            <ac:picMk id="18" creationId="{721CA0F3-C66A-2473-3D50-B775FC7F5DCF}"/>
          </ac:picMkLst>
        </pc:picChg>
        <pc:picChg chg="add del mod">
          <ac:chgData name="Truong Nguyen" userId="8bbd828cfdcd9b55" providerId="LiveId" clId="{1DBAF44C-4E4F-4749-BD1A-D875D5508BE7}" dt="2022-06-11T14:05:32.234" v="6049" actId="21"/>
          <ac:picMkLst>
            <pc:docMk/>
            <pc:sldMk cId="2439857075" sldId="1600"/>
            <ac:picMk id="18" creationId="{981F4D6E-34CE-8282-C0F2-68887CA2ABA9}"/>
          </ac:picMkLst>
        </pc:picChg>
        <pc:picChg chg="add del mod">
          <ac:chgData name="Truong Nguyen" userId="8bbd828cfdcd9b55" providerId="LiveId" clId="{1DBAF44C-4E4F-4749-BD1A-D875D5508BE7}" dt="2022-06-12T10:08:53.751" v="7058" actId="21"/>
          <ac:picMkLst>
            <pc:docMk/>
            <pc:sldMk cId="2439857075" sldId="1600"/>
            <ac:picMk id="19" creationId="{5292DFFE-6474-1A99-DE56-97A405914D69}"/>
          </ac:picMkLst>
        </pc:picChg>
        <pc:picChg chg="add del mod">
          <ac:chgData name="Truong Nguyen" userId="8bbd828cfdcd9b55" providerId="LiveId" clId="{1DBAF44C-4E4F-4749-BD1A-D875D5508BE7}" dt="2022-06-11T14:05:14.177" v="6043" actId="21"/>
          <ac:picMkLst>
            <pc:docMk/>
            <pc:sldMk cId="2439857075" sldId="1600"/>
            <ac:picMk id="19" creationId="{8AB06E3E-8673-7B27-685C-66E63843F59D}"/>
          </ac:picMkLst>
        </pc:picChg>
        <pc:picChg chg="add del mod">
          <ac:chgData name="Truong Nguyen" userId="8bbd828cfdcd9b55" providerId="LiveId" clId="{1DBAF44C-4E4F-4749-BD1A-D875D5508BE7}" dt="2022-06-11T14:05:56.042" v="6059" actId="21"/>
          <ac:picMkLst>
            <pc:docMk/>
            <pc:sldMk cId="2439857075" sldId="1600"/>
            <ac:picMk id="20" creationId="{1183D48F-0C70-E927-DD30-17B54FC6659D}"/>
          </ac:picMkLst>
        </pc:picChg>
        <pc:picChg chg="add mod">
          <ac:chgData name="Truong Nguyen" userId="8bbd828cfdcd9b55" providerId="LiveId" clId="{1DBAF44C-4E4F-4749-BD1A-D875D5508BE7}" dt="2022-06-12T10:06:45.448" v="7029"/>
          <ac:picMkLst>
            <pc:docMk/>
            <pc:sldMk cId="2439857075" sldId="1600"/>
            <ac:picMk id="20" creationId="{1E0D7BEE-7A41-F8B1-F98B-2E4A8E17A232}"/>
          </ac:picMkLst>
        </pc:picChg>
        <pc:picChg chg="add mod">
          <ac:chgData name="Truong Nguyen" userId="8bbd828cfdcd9b55" providerId="LiveId" clId="{1DBAF44C-4E4F-4749-BD1A-D875D5508BE7}" dt="2022-06-12T10:07:23.406" v="7036"/>
          <ac:picMkLst>
            <pc:docMk/>
            <pc:sldMk cId="2439857075" sldId="1600"/>
            <ac:picMk id="24" creationId="{53BC7266-0C65-11DA-4CC1-225E536CB384}"/>
          </ac:picMkLst>
        </pc:picChg>
        <pc:picChg chg="add del mod">
          <ac:chgData name="Truong Nguyen" userId="8bbd828cfdcd9b55" providerId="LiveId" clId="{1DBAF44C-4E4F-4749-BD1A-D875D5508BE7}" dt="2022-06-12T10:08:22.401" v="7045" actId="21"/>
          <ac:picMkLst>
            <pc:docMk/>
            <pc:sldMk cId="2439857075" sldId="1600"/>
            <ac:picMk id="25" creationId="{8168387D-B1E0-148C-FD56-0E633E3D3E39}"/>
          </ac:picMkLst>
        </pc:picChg>
        <pc:picChg chg="add del mod">
          <ac:chgData name="Truong Nguyen" userId="8bbd828cfdcd9b55" providerId="LiveId" clId="{1DBAF44C-4E4F-4749-BD1A-D875D5508BE7}" dt="2022-06-12T10:08:43.211" v="7052" actId="21"/>
          <ac:picMkLst>
            <pc:docMk/>
            <pc:sldMk cId="2439857075" sldId="1600"/>
            <ac:picMk id="26" creationId="{2B2FCC23-C27B-8731-6C19-56106871899F}"/>
          </ac:picMkLst>
        </pc:picChg>
        <pc:picChg chg="add mod">
          <ac:chgData name="Truong Nguyen" userId="8bbd828cfdcd9b55" providerId="LiveId" clId="{1DBAF44C-4E4F-4749-BD1A-D875D5508BE7}" dt="2022-06-12T10:08:51.491" v="7056"/>
          <ac:picMkLst>
            <pc:docMk/>
            <pc:sldMk cId="2439857075" sldId="1600"/>
            <ac:picMk id="27" creationId="{4F462A50-3A02-CE86-3215-09795B170AE3}"/>
          </ac:picMkLst>
        </pc:picChg>
        <pc:picChg chg="add mod">
          <ac:chgData name="Truong Nguyen" userId="8bbd828cfdcd9b55" providerId="LiveId" clId="{1DBAF44C-4E4F-4749-BD1A-D875D5508BE7}" dt="2022-06-12T10:09:17.231" v="7072" actId="1035"/>
          <ac:picMkLst>
            <pc:docMk/>
            <pc:sldMk cId="2439857075" sldId="1600"/>
            <ac:picMk id="28" creationId="{C3334925-BB9F-D9D3-AF64-1F1E9A776E3B}"/>
          </ac:picMkLst>
        </pc:picChg>
      </pc:sldChg>
      <pc:sldChg chg="new del">
        <pc:chgData name="Truong Nguyen" userId="8bbd828cfdcd9b55" providerId="LiveId" clId="{1DBAF44C-4E4F-4749-BD1A-D875D5508BE7}" dt="2022-06-11T05:56:31.867" v="3796" actId="47"/>
        <pc:sldMkLst>
          <pc:docMk/>
          <pc:sldMk cId="2643744078" sldId="1600"/>
        </pc:sldMkLst>
      </pc:sldChg>
      <pc:sldChg chg="addSp delSp modSp add del mod ord modClrScheme chgLayout">
        <pc:chgData name="Truong Nguyen" userId="8bbd828cfdcd9b55" providerId="LiveId" clId="{1DBAF44C-4E4F-4749-BD1A-D875D5508BE7}" dt="2022-06-11T12:35:03.775" v="4326" actId="47"/>
        <pc:sldMkLst>
          <pc:docMk/>
          <pc:sldMk cId="2492310136" sldId="1601"/>
        </pc:sldMkLst>
        <pc:spChg chg="add mod ord">
          <ac:chgData name="Truong Nguyen" userId="8bbd828cfdcd9b55" providerId="LiveId" clId="{1DBAF44C-4E4F-4749-BD1A-D875D5508BE7}" dt="2022-06-11T12:34:52.312" v="4325"/>
          <ac:spMkLst>
            <pc:docMk/>
            <pc:sldMk cId="2492310136" sldId="1601"/>
            <ac:spMk id="2" creationId="{E5B75C38-6923-029A-4022-A077E51F9BC7}"/>
          </ac:spMkLst>
        </pc:spChg>
        <pc:spChg chg="mod ord">
          <ac:chgData name="Truong Nguyen" userId="8bbd828cfdcd9b55" providerId="LiveId" clId="{1DBAF44C-4E4F-4749-BD1A-D875D5508BE7}" dt="2022-06-11T12:34:39.512" v="4323" actId="700"/>
          <ac:spMkLst>
            <pc:docMk/>
            <pc:sldMk cId="2492310136" sldId="1601"/>
            <ac:spMk id="4" creationId="{1178ED28-8BC7-EA73-392A-FB32DFB57AC4}"/>
          </ac:spMkLst>
        </pc:spChg>
        <pc:spChg chg="mod ord">
          <ac:chgData name="Truong Nguyen" userId="8bbd828cfdcd9b55" providerId="LiveId" clId="{1DBAF44C-4E4F-4749-BD1A-D875D5508BE7}" dt="2022-06-11T12:34:39.512" v="4323" actId="700"/>
          <ac:spMkLst>
            <pc:docMk/>
            <pc:sldMk cId="2492310136" sldId="1601"/>
            <ac:spMk id="5" creationId="{3C7F25D3-90DE-B26D-5A87-FADC46D1B88C}"/>
          </ac:spMkLst>
        </pc:spChg>
        <pc:spChg chg="del mod ord">
          <ac:chgData name="Truong Nguyen" userId="8bbd828cfdcd9b55" providerId="LiveId" clId="{1DBAF44C-4E4F-4749-BD1A-D875D5508BE7}" dt="2022-06-11T07:27:26.096" v="4279" actId="478"/>
          <ac:spMkLst>
            <pc:docMk/>
            <pc:sldMk cId="2492310136" sldId="1601"/>
            <ac:spMk id="6" creationId="{B2CE02B7-EADA-25E1-8C26-2D8DA634A990}"/>
          </ac:spMkLst>
        </pc:spChg>
      </pc:sldChg>
      <pc:sldChg chg="addSp delSp modSp add del mod ord modClrScheme chgLayout">
        <pc:chgData name="Truong Nguyen" userId="8bbd828cfdcd9b55" providerId="LiveId" clId="{1DBAF44C-4E4F-4749-BD1A-D875D5508BE7}" dt="2022-06-11T14:03:47.702" v="5974" actId="47"/>
        <pc:sldMkLst>
          <pc:docMk/>
          <pc:sldMk cId="390759128" sldId="1602"/>
        </pc:sldMkLst>
        <pc:spChg chg="mod ord">
          <ac:chgData name="Truong Nguyen" userId="8bbd828cfdcd9b55" providerId="LiveId" clId="{1DBAF44C-4E4F-4749-BD1A-D875D5508BE7}" dt="2022-06-11T13:48:16.374" v="5470" actId="700"/>
          <ac:spMkLst>
            <pc:docMk/>
            <pc:sldMk cId="390759128" sldId="1602"/>
            <ac:spMk id="4" creationId="{1178ED28-8BC7-EA73-392A-FB32DFB57AC4}"/>
          </ac:spMkLst>
        </pc:spChg>
        <pc:spChg chg="mod ord">
          <ac:chgData name="Truong Nguyen" userId="8bbd828cfdcd9b55" providerId="LiveId" clId="{1DBAF44C-4E4F-4749-BD1A-D875D5508BE7}" dt="2022-06-11T14:02:13.060" v="5932" actId="21"/>
          <ac:spMkLst>
            <pc:docMk/>
            <pc:sldMk cId="390759128" sldId="1602"/>
            <ac:spMk id="5" creationId="{3C7F25D3-90DE-B26D-5A87-FADC46D1B88C}"/>
          </ac:spMkLst>
        </pc:spChg>
        <pc:spChg chg="del mod ord">
          <ac:chgData name="Truong Nguyen" userId="8bbd828cfdcd9b55" providerId="LiveId" clId="{1DBAF44C-4E4F-4749-BD1A-D875D5508BE7}" dt="2022-06-11T13:48:18.441" v="5471" actId="478"/>
          <ac:spMkLst>
            <pc:docMk/>
            <pc:sldMk cId="390759128" sldId="1602"/>
            <ac:spMk id="6" creationId="{B2CE02B7-EADA-25E1-8C26-2D8DA634A990}"/>
          </ac:spMkLst>
        </pc:spChg>
        <pc:spChg chg="add mod">
          <ac:chgData name="Truong Nguyen" userId="8bbd828cfdcd9b55" providerId="LiveId" clId="{1DBAF44C-4E4F-4749-BD1A-D875D5508BE7}" dt="2022-06-11T13:55:04.383" v="5743" actId="1076"/>
          <ac:spMkLst>
            <pc:docMk/>
            <pc:sldMk cId="390759128" sldId="1602"/>
            <ac:spMk id="9" creationId="{8AD3B567-C61A-0760-6A67-804DC9605CB3}"/>
          </ac:spMkLst>
        </pc:spChg>
        <pc:spChg chg="add mod">
          <ac:chgData name="Truong Nguyen" userId="8bbd828cfdcd9b55" providerId="LiveId" clId="{1DBAF44C-4E4F-4749-BD1A-D875D5508BE7}" dt="2022-06-11T13:55:06.913" v="5744" actId="1076"/>
          <ac:spMkLst>
            <pc:docMk/>
            <pc:sldMk cId="390759128" sldId="1602"/>
            <ac:spMk id="10" creationId="{7737A93A-416E-AC8F-640E-4ECFB69ADC74}"/>
          </ac:spMkLst>
        </pc:spChg>
        <pc:spChg chg="add mod">
          <ac:chgData name="Truong Nguyen" userId="8bbd828cfdcd9b55" providerId="LiveId" clId="{1DBAF44C-4E4F-4749-BD1A-D875D5508BE7}" dt="2022-06-11T13:55:10.073" v="5745" actId="1076"/>
          <ac:spMkLst>
            <pc:docMk/>
            <pc:sldMk cId="390759128" sldId="1602"/>
            <ac:spMk id="11" creationId="{38270F60-5E50-1014-9B91-4BF34177F0D7}"/>
          </ac:spMkLst>
        </pc:spChg>
        <pc:picChg chg="mod">
          <ac:chgData name="Truong Nguyen" userId="8bbd828cfdcd9b55" providerId="LiveId" clId="{1DBAF44C-4E4F-4749-BD1A-D875D5508BE7}" dt="2022-06-11T13:54:59.628" v="5742" actId="14100"/>
          <ac:picMkLst>
            <pc:docMk/>
            <pc:sldMk cId="390759128" sldId="1602"/>
            <ac:picMk id="7" creationId="{7D5C0797-4D1A-38C4-1BC1-56560E30F1E7}"/>
          </ac:picMkLst>
        </pc:picChg>
        <pc:picChg chg="add mod">
          <ac:chgData name="Truong Nguyen" userId="8bbd828cfdcd9b55" providerId="LiveId" clId="{1DBAF44C-4E4F-4749-BD1A-D875D5508BE7}" dt="2022-06-11T13:54:47.453" v="5740" actId="1036"/>
          <ac:picMkLst>
            <pc:docMk/>
            <pc:sldMk cId="390759128" sldId="1602"/>
            <ac:picMk id="8" creationId="{6DABAE6C-A364-C1F5-9CD7-C08166B16AC3}"/>
          </ac:picMkLst>
        </pc:picChg>
        <pc:picChg chg="del">
          <ac:chgData name="Truong Nguyen" userId="8bbd828cfdcd9b55" providerId="LiveId" clId="{1DBAF44C-4E4F-4749-BD1A-D875D5508BE7}" dt="2022-06-11T14:03:03.743" v="5966" actId="21"/>
          <ac:picMkLst>
            <pc:docMk/>
            <pc:sldMk cId="390759128" sldId="1602"/>
            <ac:picMk id="19" creationId="{228A2578-B9EE-027D-2B77-A0FA9F920116}"/>
          </ac:picMkLst>
        </pc:picChg>
        <pc:picChg chg="del">
          <ac:chgData name="Truong Nguyen" userId="8bbd828cfdcd9b55" providerId="LiveId" clId="{1DBAF44C-4E4F-4749-BD1A-D875D5508BE7}" dt="2022-06-11T14:02:26.042" v="5936" actId="21"/>
          <ac:picMkLst>
            <pc:docMk/>
            <pc:sldMk cId="390759128" sldId="1602"/>
            <ac:picMk id="21" creationId="{17974E29-DF51-D18A-55E7-3D7C71E10281}"/>
          </ac:picMkLst>
        </pc:picChg>
      </pc:sldChg>
      <pc:sldChg chg="addSp delSp modSp add mod modClrScheme delAnim chgLayout modNotesTx">
        <pc:chgData name="Truong Nguyen" userId="8bbd828cfdcd9b55" providerId="LiveId" clId="{1DBAF44C-4E4F-4749-BD1A-D875D5508BE7}" dt="2022-06-12T10:32:39.214" v="7291" actId="20577"/>
        <pc:sldMkLst>
          <pc:docMk/>
          <pc:sldMk cId="3704338229" sldId="1603"/>
        </pc:sldMkLst>
        <pc:spChg chg="add del mod ord">
          <ac:chgData name="Truong Nguyen" userId="8bbd828cfdcd9b55" providerId="LiveId" clId="{1DBAF44C-4E4F-4749-BD1A-D875D5508BE7}" dt="2022-06-11T13:43:30.291" v="5341" actId="478"/>
          <ac:spMkLst>
            <pc:docMk/>
            <pc:sldMk cId="3704338229" sldId="1603"/>
            <ac:spMk id="2" creationId="{28277C86-1EE7-14F0-7DDA-7B36F4568381}"/>
          </ac:spMkLst>
        </pc:spChg>
        <pc:spChg chg="mod ord">
          <ac:chgData name="Truong Nguyen" userId="8bbd828cfdcd9b55" providerId="LiveId" clId="{1DBAF44C-4E4F-4749-BD1A-D875D5508BE7}" dt="2022-06-11T13:43:27.704" v="5340" actId="700"/>
          <ac:spMkLst>
            <pc:docMk/>
            <pc:sldMk cId="3704338229" sldId="1603"/>
            <ac:spMk id="4" creationId="{1178ED28-8BC7-EA73-392A-FB32DFB57AC4}"/>
          </ac:spMkLst>
        </pc:spChg>
        <pc:spChg chg="mod ord">
          <ac:chgData name="Truong Nguyen" userId="8bbd828cfdcd9b55" providerId="LiveId" clId="{1DBAF44C-4E4F-4749-BD1A-D875D5508BE7}" dt="2022-06-11T13:43:27.704" v="5340" actId="700"/>
          <ac:spMkLst>
            <pc:docMk/>
            <pc:sldMk cId="3704338229" sldId="1603"/>
            <ac:spMk id="5" creationId="{3C7F25D3-90DE-B26D-5A87-FADC46D1B88C}"/>
          </ac:spMkLst>
        </pc:spChg>
        <pc:picChg chg="del">
          <ac:chgData name="Truong Nguyen" userId="8bbd828cfdcd9b55" providerId="LiveId" clId="{1DBAF44C-4E4F-4749-BD1A-D875D5508BE7}" dt="2022-06-11T13:43:20.334" v="5339" actId="478"/>
          <ac:picMkLst>
            <pc:docMk/>
            <pc:sldMk cId="3704338229" sldId="1603"/>
            <ac:picMk id="7" creationId="{82FE5F19-EA1E-9DBB-D49B-005391439346}"/>
          </ac:picMkLst>
        </pc:picChg>
      </pc:sldChg>
      <pc:sldChg chg="addSp delSp modSp mod modAnim">
        <pc:chgData name="Truong Nguyen" userId="8bbd828cfdcd9b55" providerId="LiveId" clId="{1DBAF44C-4E4F-4749-BD1A-D875D5508BE7}" dt="2022-06-17T15:23:49.236" v="7320"/>
        <pc:sldMkLst>
          <pc:docMk/>
          <pc:sldMk cId="4105235812" sldId="1604"/>
        </pc:sldMkLst>
        <pc:spChg chg="mod">
          <ac:chgData name="Truong Nguyen" userId="8bbd828cfdcd9b55" providerId="LiveId" clId="{1DBAF44C-4E4F-4749-BD1A-D875D5508BE7}" dt="2022-06-11T12:32:36.356" v="4306" actId="20577"/>
          <ac:spMkLst>
            <pc:docMk/>
            <pc:sldMk cId="4105235812" sldId="1604"/>
            <ac:spMk id="2" creationId="{39B317CD-0595-8946-F199-100EE03A9F40}"/>
          </ac:spMkLst>
        </pc:spChg>
        <pc:spChg chg="add del mod">
          <ac:chgData name="Truong Nguyen" userId="8bbd828cfdcd9b55" providerId="LiveId" clId="{1DBAF44C-4E4F-4749-BD1A-D875D5508BE7}" dt="2022-06-17T15:23:49.236" v="7320"/>
          <ac:spMkLst>
            <pc:docMk/>
            <pc:sldMk cId="4105235812" sldId="1604"/>
            <ac:spMk id="3" creationId="{C2C9C7E7-4071-9B44-7D6C-78D7F673AE56}"/>
          </ac:spMkLst>
        </pc:spChg>
        <pc:picChg chg="del">
          <ac:chgData name="Truong Nguyen" userId="8bbd828cfdcd9b55" providerId="LiveId" clId="{1DBAF44C-4E4F-4749-BD1A-D875D5508BE7}" dt="2022-06-17T15:23:41.483" v="7319" actId="478"/>
          <ac:picMkLst>
            <pc:docMk/>
            <pc:sldMk cId="4105235812" sldId="1604"/>
            <ac:picMk id="4" creationId="{4FA10F84-F2D9-E6E2-B5A8-3E6D97FB3F55}"/>
          </ac:picMkLst>
        </pc:picChg>
        <pc:picChg chg="add mod">
          <ac:chgData name="Truong Nguyen" userId="8bbd828cfdcd9b55" providerId="LiveId" clId="{1DBAF44C-4E4F-4749-BD1A-D875D5508BE7}" dt="2022-06-17T15:23:49.236" v="7320"/>
          <ac:picMkLst>
            <pc:docMk/>
            <pc:sldMk cId="4105235812" sldId="1604"/>
            <ac:picMk id="5" creationId="{4C1BB41C-8368-ED1C-30A5-94603AE63688}"/>
          </ac:picMkLst>
        </pc:picChg>
      </pc:sldChg>
      <pc:sldChg chg="modSp new mod">
        <pc:chgData name="Truong Nguyen" userId="8bbd828cfdcd9b55" providerId="LiveId" clId="{1DBAF44C-4E4F-4749-BD1A-D875D5508BE7}" dt="2022-06-11T13:04:38.751" v="5192" actId="123"/>
        <pc:sldMkLst>
          <pc:docMk/>
          <pc:sldMk cId="3781673430" sldId="1605"/>
        </pc:sldMkLst>
        <pc:spChg chg="mod">
          <ac:chgData name="Truong Nguyen" userId="8bbd828cfdcd9b55" providerId="LiveId" clId="{1DBAF44C-4E4F-4749-BD1A-D875D5508BE7}" dt="2022-06-11T12:32:42.188" v="4321" actId="20577"/>
          <ac:spMkLst>
            <pc:docMk/>
            <pc:sldMk cId="3781673430" sldId="1605"/>
            <ac:spMk id="2" creationId="{83DA1F7D-7A36-6A91-9758-0793548CCE10}"/>
          </ac:spMkLst>
        </pc:spChg>
        <pc:spChg chg="mod">
          <ac:chgData name="Truong Nguyen" userId="8bbd828cfdcd9b55" providerId="LiveId" clId="{1DBAF44C-4E4F-4749-BD1A-D875D5508BE7}" dt="2022-06-11T13:04:38.751" v="5192" actId="123"/>
          <ac:spMkLst>
            <pc:docMk/>
            <pc:sldMk cId="3781673430" sldId="1605"/>
            <ac:spMk id="3" creationId="{6B37FB22-D5A7-3DF6-35E8-B2C5794F477A}"/>
          </ac:spMkLst>
        </pc:spChg>
      </pc:sldChg>
      <pc:sldChg chg="addSp delSp modSp new mod modClrScheme chgLayout">
        <pc:chgData name="Truong Nguyen" userId="8bbd828cfdcd9b55" providerId="LiveId" clId="{1DBAF44C-4E4F-4749-BD1A-D875D5508BE7}" dt="2022-06-11T13:18:30.716" v="5334" actId="20577"/>
        <pc:sldMkLst>
          <pc:docMk/>
          <pc:sldMk cId="2219767397" sldId="1606"/>
        </pc:sldMkLst>
        <pc:spChg chg="del mod ord">
          <ac:chgData name="Truong Nguyen" userId="8bbd828cfdcd9b55" providerId="LiveId" clId="{1DBAF44C-4E4F-4749-BD1A-D875D5508BE7}" dt="2022-06-11T13:10:00.619" v="5200" actId="700"/>
          <ac:spMkLst>
            <pc:docMk/>
            <pc:sldMk cId="2219767397" sldId="1606"/>
            <ac:spMk id="2" creationId="{43B229C5-A7B7-898F-7F2B-643A85E624C2}"/>
          </ac:spMkLst>
        </pc:spChg>
        <pc:spChg chg="del mod ord">
          <ac:chgData name="Truong Nguyen" userId="8bbd828cfdcd9b55" providerId="LiveId" clId="{1DBAF44C-4E4F-4749-BD1A-D875D5508BE7}" dt="2022-06-11T13:10:00.619" v="5200" actId="700"/>
          <ac:spMkLst>
            <pc:docMk/>
            <pc:sldMk cId="2219767397" sldId="1606"/>
            <ac:spMk id="3" creationId="{E8BD87E7-D946-FF43-883E-45BF24B56A81}"/>
          </ac:spMkLst>
        </pc:spChg>
        <pc:spChg chg="del">
          <ac:chgData name="Truong Nguyen" userId="8bbd828cfdcd9b55" providerId="LiveId" clId="{1DBAF44C-4E4F-4749-BD1A-D875D5508BE7}" dt="2022-06-11T13:10:00.619" v="5200" actId="700"/>
          <ac:spMkLst>
            <pc:docMk/>
            <pc:sldMk cId="2219767397" sldId="1606"/>
            <ac:spMk id="4" creationId="{ACA029FB-54B2-5B5B-896A-6A6FF243FDA3}"/>
          </ac:spMkLst>
        </pc:spChg>
        <pc:spChg chg="add mod ord">
          <ac:chgData name="Truong Nguyen" userId="8bbd828cfdcd9b55" providerId="LiveId" clId="{1DBAF44C-4E4F-4749-BD1A-D875D5508BE7}" dt="2022-06-11T13:10:04.868" v="5211" actId="20577"/>
          <ac:spMkLst>
            <pc:docMk/>
            <pc:sldMk cId="2219767397" sldId="1606"/>
            <ac:spMk id="5" creationId="{905F5CD8-3B64-57B9-4B42-9BAE1207DD5B}"/>
          </ac:spMkLst>
        </pc:spChg>
        <pc:spChg chg="add mod ord">
          <ac:chgData name="Truong Nguyen" userId="8bbd828cfdcd9b55" providerId="LiveId" clId="{1DBAF44C-4E4F-4749-BD1A-D875D5508BE7}" dt="2022-06-11T13:18:30.716" v="5334" actId="20577"/>
          <ac:spMkLst>
            <pc:docMk/>
            <pc:sldMk cId="2219767397" sldId="1606"/>
            <ac:spMk id="6" creationId="{54B458CF-8472-B67A-C3E1-8508F3F23B40}"/>
          </ac:spMkLst>
        </pc:spChg>
      </pc:sldChg>
      <pc:sldChg chg="new del">
        <pc:chgData name="Truong Nguyen" userId="8bbd828cfdcd9b55" providerId="LiveId" clId="{1DBAF44C-4E4F-4749-BD1A-D875D5508BE7}" dt="2022-06-11T13:42:48.894" v="5337" actId="680"/>
        <pc:sldMkLst>
          <pc:docMk/>
          <pc:sldMk cId="2271608868" sldId="1607"/>
        </pc:sldMkLst>
      </pc:sldChg>
      <pc:sldChg chg="addSp delSp modSp add mod modClrScheme chgLayout">
        <pc:chgData name="Truong Nguyen" userId="8bbd828cfdcd9b55" providerId="LiveId" clId="{1DBAF44C-4E4F-4749-BD1A-D875D5508BE7}" dt="2022-06-12T09:34:05.294" v="6613" actId="688"/>
        <pc:sldMkLst>
          <pc:docMk/>
          <pc:sldMk cId="3024308615" sldId="1607"/>
        </pc:sldMkLst>
        <pc:spChg chg="del mod ord">
          <ac:chgData name="Truong Nguyen" userId="8bbd828cfdcd9b55" providerId="LiveId" clId="{1DBAF44C-4E4F-4749-BD1A-D875D5508BE7}" dt="2022-06-11T13:44:02.213" v="5343" actId="478"/>
          <ac:spMkLst>
            <pc:docMk/>
            <pc:sldMk cId="3024308615" sldId="1607"/>
            <ac:spMk id="2" creationId="{28277C86-1EE7-14F0-7DDA-7B36F4568381}"/>
          </ac:spMkLst>
        </pc:spChg>
        <pc:spChg chg="mod ord">
          <ac:chgData name="Truong Nguyen" userId="8bbd828cfdcd9b55" providerId="LiveId" clId="{1DBAF44C-4E4F-4749-BD1A-D875D5508BE7}" dt="2022-06-11T13:43:58.804" v="5342" actId="700"/>
          <ac:spMkLst>
            <pc:docMk/>
            <pc:sldMk cId="3024308615" sldId="1607"/>
            <ac:spMk id="4" creationId="{1178ED28-8BC7-EA73-392A-FB32DFB57AC4}"/>
          </ac:spMkLst>
        </pc:spChg>
        <pc:spChg chg="mod ord">
          <ac:chgData name="Truong Nguyen" userId="8bbd828cfdcd9b55" providerId="LiveId" clId="{1DBAF44C-4E4F-4749-BD1A-D875D5508BE7}" dt="2022-06-11T13:44:13.148" v="5346" actId="6549"/>
          <ac:spMkLst>
            <pc:docMk/>
            <pc:sldMk cId="3024308615" sldId="1607"/>
            <ac:spMk id="5" creationId="{3C7F25D3-90DE-B26D-5A87-FADC46D1B88C}"/>
          </ac:spMkLst>
        </pc:spChg>
        <pc:spChg chg="add mod">
          <ac:chgData name="Truong Nguyen" userId="8bbd828cfdcd9b55" providerId="LiveId" clId="{1DBAF44C-4E4F-4749-BD1A-D875D5508BE7}" dt="2022-06-11T14:10:50.082" v="6190" actId="1038"/>
          <ac:spMkLst>
            <pc:docMk/>
            <pc:sldMk cId="3024308615" sldId="1607"/>
            <ac:spMk id="8" creationId="{16807AF8-08FA-9D39-4AB3-ACEAA558ED95}"/>
          </ac:spMkLst>
        </pc:spChg>
        <pc:spChg chg="add del mod">
          <ac:chgData name="Truong Nguyen" userId="8bbd828cfdcd9b55" providerId="LiveId" clId="{1DBAF44C-4E4F-4749-BD1A-D875D5508BE7}" dt="2022-06-11T14:10:42.742" v="6135" actId="478"/>
          <ac:spMkLst>
            <pc:docMk/>
            <pc:sldMk cId="3024308615" sldId="1607"/>
            <ac:spMk id="10" creationId="{C7B1F1AB-5D62-F30A-F1A2-87B11AF6A074}"/>
          </ac:spMkLst>
        </pc:spChg>
        <pc:spChg chg="add mod">
          <ac:chgData name="Truong Nguyen" userId="8bbd828cfdcd9b55" providerId="LiveId" clId="{1DBAF44C-4E4F-4749-BD1A-D875D5508BE7}" dt="2022-06-11T14:11:00.428" v="6242" actId="1037"/>
          <ac:spMkLst>
            <pc:docMk/>
            <pc:sldMk cId="3024308615" sldId="1607"/>
            <ac:spMk id="12" creationId="{FD5E4270-8C47-8988-3495-13ED29C7CB24}"/>
          </ac:spMkLst>
        </pc:spChg>
        <pc:spChg chg="add mod">
          <ac:chgData name="Truong Nguyen" userId="8bbd828cfdcd9b55" providerId="LiveId" clId="{1DBAF44C-4E4F-4749-BD1A-D875D5508BE7}" dt="2022-06-11T14:12:25.704" v="6360" actId="1038"/>
          <ac:spMkLst>
            <pc:docMk/>
            <pc:sldMk cId="3024308615" sldId="1607"/>
            <ac:spMk id="14" creationId="{E00A7A85-B04A-E61A-5116-FFB901C272AB}"/>
          </ac:spMkLst>
        </pc:spChg>
        <pc:spChg chg="add del mod">
          <ac:chgData name="Truong Nguyen" userId="8bbd828cfdcd9b55" providerId="LiveId" clId="{1DBAF44C-4E4F-4749-BD1A-D875D5508BE7}" dt="2022-06-11T14:10:39.662" v="6134" actId="478"/>
          <ac:spMkLst>
            <pc:docMk/>
            <pc:sldMk cId="3024308615" sldId="1607"/>
            <ac:spMk id="15" creationId="{F65EECF2-7BFC-54BB-40F6-5A1FD3D3C170}"/>
          </ac:spMkLst>
        </pc:spChg>
        <pc:spChg chg="add del mod">
          <ac:chgData name="Truong Nguyen" userId="8bbd828cfdcd9b55" providerId="LiveId" clId="{1DBAF44C-4E4F-4749-BD1A-D875D5508BE7}" dt="2022-06-11T14:11:04.162" v="6243" actId="478"/>
          <ac:spMkLst>
            <pc:docMk/>
            <pc:sldMk cId="3024308615" sldId="1607"/>
            <ac:spMk id="16" creationId="{2B6C122B-412D-A7DB-EED5-808650B77A38}"/>
          </ac:spMkLst>
        </pc:spChg>
        <pc:spChg chg="add del mod">
          <ac:chgData name="Truong Nguyen" userId="8bbd828cfdcd9b55" providerId="LiveId" clId="{1DBAF44C-4E4F-4749-BD1A-D875D5508BE7}" dt="2022-06-11T14:11:04.933" v="6244" actId="478"/>
          <ac:spMkLst>
            <pc:docMk/>
            <pc:sldMk cId="3024308615" sldId="1607"/>
            <ac:spMk id="17" creationId="{A77ED3EC-74DA-66B5-B93B-6A5F109B4883}"/>
          </ac:spMkLst>
        </pc:spChg>
        <pc:spChg chg="add mod">
          <ac:chgData name="Truong Nguyen" userId="8bbd828cfdcd9b55" providerId="LiveId" clId="{1DBAF44C-4E4F-4749-BD1A-D875D5508BE7}" dt="2022-06-12T09:34:05.294" v="6613" actId="688"/>
          <ac:spMkLst>
            <pc:docMk/>
            <pc:sldMk cId="3024308615" sldId="1607"/>
            <ac:spMk id="18" creationId="{C5848208-DCC2-93C2-FE4A-AFC91DCF017B}"/>
          </ac:spMkLst>
        </pc:spChg>
        <pc:spChg chg="add mod">
          <ac:chgData name="Truong Nguyen" userId="8bbd828cfdcd9b55" providerId="LiveId" clId="{1DBAF44C-4E4F-4749-BD1A-D875D5508BE7}" dt="2022-06-12T09:33:58.145" v="6611" actId="1076"/>
          <ac:spMkLst>
            <pc:docMk/>
            <pc:sldMk cId="3024308615" sldId="1607"/>
            <ac:spMk id="19" creationId="{D7BB289E-A859-BB62-12CC-A5A2EE5382E7}"/>
          </ac:spMkLst>
        </pc:spChg>
        <pc:picChg chg="mod">
          <ac:chgData name="Truong Nguyen" userId="8bbd828cfdcd9b55" providerId="LiveId" clId="{1DBAF44C-4E4F-4749-BD1A-D875D5508BE7}" dt="2022-06-11T14:10:45.898" v="6165" actId="1038"/>
          <ac:picMkLst>
            <pc:docMk/>
            <pc:sldMk cId="3024308615" sldId="1607"/>
            <ac:picMk id="6" creationId="{16708E4B-8470-4F5D-08B6-770A854BB0C6}"/>
          </ac:picMkLst>
        </pc:picChg>
        <pc:picChg chg="mod">
          <ac:chgData name="Truong Nguyen" userId="8bbd828cfdcd9b55" providerId="LiveId" clId="{1DBAF44C-4E4F-4749-BD1A-D875D5508BE7}" dt="2022-06-11T13:44:35.317" v="5354" actId="1076"/>
          <ac:picMkLst>
            <pc:docMk/>
            <pc:sldMk cId="3024308615" sldId="1607"/>
            <ac:picMk id="7" creationId="{82FE5F19-EA1E-9DBB-D49B-005391439346}"/>
          </ac:picMkLst>
        </pc:picChg>
        <pc:picChg chg="del mod">
          <ac:chgData name="Truong Nguyen" userId="8bbd828cfdcd9b55" providerId="LiveId" clId="{1DBAF44C-4E4F-4749-BD1A-D875D5508BE7}" dt="2022-06-12T09:33:48.554" v="6606" actId="478"/>
          <ac:picMkLst>
            <pc:docMk/>
            <pc:sldMk cId="3024308615" sldId="1607"/>
            <ac:picMk id="9" creationId="{A8ECFDCA-C024-0BB0-1BA0-F8F48CBBAD17}"/>
          </ac:picMkLst>
        </pc:picChg>
        <pc:picChg chg="del mod">
          <ac:chgData name="Truong Nguyen" userId="8bbd828cfdcd9b55" providerId="LiveId" clId="{1DBAF44C-4E4F-4749-BD1A-D875D5508BE7}" dt="2022-06-12T09:33:50.094" v="6608" actId="478"/>
          <ac:picMkLst>
            <pc:docMk/>
            <pc:sldMk cId="3024308615" sldId="1607"/>
            <ac:picMk id="11" creationId="{2E275176-CCBD-7095-09FA-193CF9712F0D}"/>
          </ac:picMkLst>
        </pc:picChg>
        <pc:picChg chg="del mod">
          <ac:chgData name="Truong Nguyen" userId="8bbd828cfdcd9b55" providerId="LiveId" clId="{1DBAF44C-4E4F-4749-BD1A-D875D5508BE7}" dt="2022-06-12T09:33:49.676" v="6607" actId="478"/>
          <ac:picMkLst>
            <pc:docMk/>
            <pc:sldMk cId="3024308615" sldId="1607"/>
            <ac:picMk id="13" creationId="{7F37F882-FC89-716C-3B66-6980829BA21F}"/>
          </ac:picMkLst>
        </pc:picChg>
      </pc:sldChg>
      <pc:sldChg chg="addSp delSp modSp new del mod modClrScheme chgLayout">
        <pc:chgData name="Truong Nguyen" userId="8bbd828cfdcd9b55" providerId="LiveId" clId="{1DBAF44C-4E4F-4749-BD1A-D875D5508BE7}" dt="2022-06-11T14:06:17.945" v="6071" actId="47"/>
        <pc:sldMkLst>
          <pc:docMk/>
          <pc:sldMk cId="1653619000" sldId="1608"/>
        </pc:sldMkLst>
        <pc:spChg chg="del mod ord">
          <ac:chgData name="Truong Nguyen" userId="8bbd828cfdcd9b55" providerId="LiveId" clId="{1DBAF44C-4E4F-4749-BD1A-D875D5508BE7}" dt="2022-06-11T13:44:08.564" v="5345" actId="700"/>
          <ac:spMkLst>
            <pc:docMk/>
            <pc:sldMk cId="1653619000" sldId="1608"/>
            <ac:spMk id="2" creationId="{59D07841-CD26-A36F-F4B6-60B6988BE6A9}"/>
          </ac:spMkLst>
        </pc:spChg>
        <pc:spChg chg="del mod ord">
          <ac:chgData name="Truong Nguyen" userId="8bbd828cfdcd9b55" providerId="LiveId" clId="{1DBAF44C-4E4F-4749-BD1A-D875D5508BE7}" dt="2022-06-11T13:44:08.564" v="5345" actId="700"/>
          <ac:spMkLst>
            <pc:docMk/>
            <pc:sldMk cId="1653619000" sldId="1608"/>
            <ac:spMk id="3" creationId="{0903911D-BC9A-904D-8C18-6B0745353BBE}"/>
          </ac:spMkLst>
        </pc:spChg>
        <pc:spChg chg="del">
          <ac:chgData name="Truong Nguyen" userId="8bbd828cfdcd9b55" providerId="LiveId" clId="{1DBAF44C-4E4F-4749-BD1A-D875D5508BE7}" dt="2022-06-11T13:44:08.564" v="5345" actId="700"/>
          <ac:spMkLst>
            <pc:docMk/>
            <pc:sldMk cId="1653619000" sldId="1608"/>
            <ac:spMk id="4" creationId="{A41C82B1-7F31-7E02-6069-D9CD5E35032F}"/>
          </ac:spMkLst>
        </pc:spChg>
        <pc:spChg chg="add mod ord">
          <ac:chgData name="Truong Nguyen" userId="8bbd828cfdcd9b55" providerId="LiveId" clId="{1DBAF44C-4E4F-4749-BD1A-D875D5508BE7}" dt="2022-06-11T13:44:08.564" v="5345" actId="700"/>
          <ac:spMkLst>
            <pc:docMk/>
            <pc:sldMk cId="1653619000" sldId="1608"/>
            <ac:spMk id="5" creationId="{727DBDBA-D3FF-60E2-8790-60A79B546E0C}"/>
          </ac:spMkLst>
        </pc:spChg>
        <pc:spChg chg="add mod ord">
          <ac:chgData name="Truong Nguyen" userId="8bbd828cfdcd9b55" providerId="LiveId" clId="{1DBAF44C-4E4F-4749-BD1A-D875D5508BE7}" dt="2022-06-11T13:44:08.564" v="5345" actId="700"/>
          <ac:spMkLst>
            <pc:docMk/>
            <pc:sldMk cId="1653619000" sldId="1608"/>
            <ac:spMk id="6" creationId="{9E70EDDC-76BB-6C6E-C9E5-950F1440E232}"/>
          </ac:spMkLst>
        </pc:spChg>
        <pc:picChg chg="del">
          <ac:chgData name="Truong Nguyen" userId="8bbd828cfdcd9b55" providerId="LiveId" clId="{1DBAF44C-4E4F-4749-BD1A-D875D5508BE7}" dt="2022-06-11T13:46:41.214" v="5450" actId="478"/>
          <ac:picMkLst>
            <pc:docMk/>
            <pc:sldMk cId="1653619000" sldId="1608"/>
            <ac:picMk id="7" creationId="{06B81BBC-41F2-CD6B-198E-9133C9EC5DD1}"/>
          </ac:picMkLst>
        </pc:picChg>
      </pc:sldChg>
      <pc:sldChg chg="addSp delSp modSp add mod ord">
        <pc:chgData name="Truong Nguyen" userId="8bbd828cfdcd9b55" providerId="LiveId" clId="{1DBAF44C-4E4F-4749-BD1A-D875D5508BE7}" dt="2022-06-12T10:08:59.641" v="7061" actId="21"/>
        <pc:sldMkLst>
          <pc:docMk/>
          <pc:sldMk cId="2920963916" sldId="1609"/>
        </pc:sldMkLst>
        <pc:spChg chg="mod">
          <ac:chgData name="Truong Nguyen" userId="8bbd828cfdcd9b55" providerId="LiveId" clId="{1DBAF44C-4E4F-4749-BD1A-D875D5508BE7}" dt="2022-06-11T13:59:16.403" v="5903"/>
          <ac:spMkLst>
            <pc:docMk/>
            <pc:sldMk cId="2920963916" sldId="1609"/>
            <ac:spMk id="5" creationId="{3C7F25D3-90DE-B26D-5A87-FADC46D1B88C}"/>
          </ac:spMkLst>
        </pc:spChg>
        <pc:spChg chg="add del mod">
          <ac:chgData name="Truong Nguyen" userId="8bbd828cfdcd9b55" providerId="LiveId" clId="{1DBAF44C-4E4F-4749-BD1A-D875D5508BE7}" dt="2022-06-11T14:06:07.302" v="6070" actId="1036"/>
          <ac:spMkLst>
            <pc:docMk/>
            <pc:sldMk cId="2920963916" sldId="1609"/>
            <ac:spMk id="8" creationId="{31053F03-6C6F-D693-C276-AE2510C931E9}"/>
          </ac:spMkLst>
        </pc:spChg>
        <pc:spChg chg="add del mod">
          <ac:chgData name="Truong Nguyen" userId="8bbd828cfdcd9b55" providerId="LiveId" clId="{1DBAF44C-4E4F-4749-BD1A-D875D5508BE7}" dt="2022-06-11T14:06:07.302" v="6070" actId="1036"/>
          <ac:spMkLst>
            <pc:docMk/>
            <pc:sldMk cId="2920963916" sldId="1609"/>
            <ac:spMk id="9" creationId="{DAC215B2-F530-4F7F-E566-EB8B39CE9707}"/>
          </ac:spMkLst>
        </pc:spChg>
        <pc:spChg chg="add del mod">
          <ac:chgData name="Truong Nguyen" userId="8bbd828cfdcd9b55" providerId="LiveId" clId="{1DBAF44C-4E4F-4749-BD1A-D875D5508BE7}" dt="2022-06-11T14:06:07.302" v="6070" actId="1036"/>
          <ac:spMkLst>
            <pc:docMk/>
            <pc:sldMk cId="2920963916" sldId="1609"/>
            <ac:spMk id="10" creationId="{AC57D55A-9C4C-7126-E73D-5398DEE6629F}"/>
          </ac:spMkLst>
        </pc:spChg>
        <pc:spChg chg="add mod">
          <ac:chgData name="Truong Nguyen" userId="8bbd828cfdcd9b55" providerId="LiveId" clId="{1DBAF44C-4E4F-4749-BD1A-D875D5508BE7}" dt="2022-06-11T14:06:45.102" v="6085"/>
          <ac:spMkLst>
            <pc:docMk/>
            <pc:sldMk cId="2920963916" sldId="1609"/>
            <ac:spMk id="22" creationId="{CA5B8D99-1D39-39B6-F527-1E0FD18C1889}"/>
          </ac:spMkLst>
        </pc:spChg>
        <pc:spChg chg="add mod">
          <ac:chgData name="Truong Nguyen" userId="8bbd828cfdcd9b55" providerId="LiveId" clId="{1DBAF44C-4E4F-4749-BD1A-D875D5508BE7}" dt="2022-06-11T14:06:45.102" v="6085"/>
          <ac:spMkLst>
            <pc:docMk/>
            <pc:sldMk cId="2920963916" sldId="1609"/>
            <ac:spMk id="23" creationId="{A840BF57-651D-CBA6-2713-80925C482A39}"/>
          </ac:spMkLst>
        </pc:spChg>
        <pc:spChg chg="add mod">
          <ac:chgData name="Truong Nguyen" userId="8bbd828cfdcd9b55" providerId="LiveId" clId="{1DBAF44C-4E4F-4749-BD1A-D875D5508BE7}" dt="2022-06-11T14:06:45.102" v="6085"/>
          <ac:spMkLst>
            <pc:docMk/>
            <pc:sldMk cId="2920963916" sldId="1609"/>
            <ac:spMk id="24" creationId="{57013B94-7326-F494-4D92-6155FD166172}"/>
          </ac:spMkLst>
        </pc:spChg>
        <pc:picChg chg="add del">
          <ac:chgData name="Truong Nguyen" userId="8bbd828cfdcd9b55" providerId="LiveId" clId="{1DBAF44C-4E4F-4749-BD1A-D875D5508BE7}" dt="2022-06-11T14:05:43.452" v="6053" actId="21"/>
          <ac:picMkLst>
            <pc:docMk/>
            <pc:sldMk cId="2920963916" sldId="1609"/>
            <ac:picMk id="3" creationId="{7C6F5FD4-02EA-5565-51DA-93EBD30317E3}"/>
          </ac:picMkLst>
        </pc:picChg>
        <pc:picChg chg="del">
          <ac:chgData name="Truong Nguyen" userId="8bbd828cfdcd9b55" providerId="LiveId" clId="{1DBAF44C-4E4F-4749-BD1A-D875D5508BE7}" dt="2022-06-11T13:59:46.573" v="5911" actId="478"/>
          <ac:picMkLst>
            <pc:docMk/>
            <pc:sldMk cId="2920963916" sldId="1609"/>
            <ac:picMk id="7" creationId="{52423C16-EA7F-B019-0FF7-B338D6CDFB42}"/>
          </ac:picMkLst>
        </pc:picChg>
        <pc:picChg chg="del">
          <ac:chgData name="Truong Nguyen" userId="8bbd828cfdcd9b55" providerId="LiveId" clId="{1DBAF44C-4E4F-4749-BD1A-D875D5508BE7}" dt="2022-06-11T13:59:56.543" v="5913" actId="478"/>
          <ac:picMkLst>
            <pc:docMk/>
            <pc:sldMk cId="2920963916" sldId="1609"/>
            <ac:picMk id="11" creationId="{DC03ABE4-0D22-D433-1D7C-A38DC69DE5E6}"/>
          </ac:picMkLst>
        </pc:picChg>
        <pc:picChg chg="add del mod">
          <ac:chgData name="Truong Nguyen" userId="8bbd828cfdcd9b55" providerId="LiveId" clId="{1DBAF44C-4E4F-4749-BD1A-D875D5508BE7}" dt="2022-06-11T14:06:07.302" v="6070" actId="1036"/>
          <ac:picMkLst>
            <pc:docMk/>
            <pc:sldMk cId="2920963916" sldId="1609"/>
            <ac:picMk id="12" creationId="{2360BA69-88CA-CD0A-2D5D-0A54D44E5135}"/>
          </ac:picMkLst>
        </pc:picChg>
        <pc:picChg chg="del">
          <ac:chgData name="Truong Nguyen" userId="8bbd828cfdcd9b55" providerId="LiveId" clId="{1DBAF44C-4E4F-4749-BD1A-D875D5508BE7}" dt="2022-06-11T14:00:07.923" v="5919" actId="478"/>
          <ac:picMkLst>
            <pc:docMk/>
            <pc:sldMk cId="2920963916" sldId="1609"/>
            <ac:picMk id="13" creationId="{FE48E49A-AF79-696D-77FC-7C9FF1788835}"/>
          </ac:picMkLst>
        </pc:picChg>
        <pc:picChg chg="add mod">
          <ac:chgData name="Truong Nguyen" userId="8bbd828cfdcd9b55" providerId="LiveId" clId="{1DBAF44C-4E4F-4749-BD1A-D875D5508BE7}" dt="2022-06-11T14:00:42.073" v="5929" actId="14100"/>
          <ac:picMkLst>
            <pc:docMk/>
            <pc:sldMk cId="2920963916" sldId="1609"/>
            <ac:picMk id="14" creationId="{1DFE4323-A4D8-505B-3147-22F96CF00BCE}"/>
          </ac:picMkLst>
        </pc:picChg>
        <pc:picChg chg="add del mod">
          <ac:chgData name="Truong Nguyen" userId="8bbd828cfdcd9b55" providerId="LiveId" clId="{1DBAF44C-4E4F-4749-BD1A-D875D5508BE7}" dt="2022-06-12T10:05:56.686" v="7012" actId="21"/>
          <ac:picMkLst>
            <pc:docMk/>
            <pc:sldMk cId="2920963916" sldId="1609"/>
            <ac:picMk id="14" creationId="{AFD31BDE-900D-91E6-A2CF-378BB9A7253C}"/>
          </ac:picMkLst>
        </pc:picChg>
        <pc:picChg chg="add del mod">
          <ac:chgData name="Truong Nguyen" userId="8bbd828cfdcd9b55" providerId="LiveId" clId="{1DBAF44C-4E4F-4749-BD1A-D875D5508BE7}" dt="2022-06-11T14:00:44.453" v="5930" actId="478"/>
          <ac:picMkLst>
            <pc:docMk/>
            <pc:sldMk cId="2920963916" sldId="1609"/>
            <ac:picMk id="15" creationId="{5194038C-BC19-3ED5-5946-C7824BC3E659}"/>
          </ac:picMkLst>
        </pc:picChg>
        <pc:picChg chg="add del mod">
          <ac:chgData name="Truong Nguyen" userId="8bbd828cfdcd9b55" providerId="LiveId" clId="{1DBAF44C-4E4F-4749-BD1A-D875D5508BE7}" dt="2022-06-12T10:06:43.661" v="7028" actId="21"/>
          <ac:picMkLst>
            <pc:docMk/>
            <pc:sldMk cId="2920963916" sldId="1609"/>
            <ac:picMk id="15" creationId="{A6F6FC96-4174-0615-C76C-97C1E99862F6}"/>
          </ac:picMkLst>
        </pc:picChg>
        <pc:picChg chg="add del mod">
          <ac:chgData name="Truong Nguyen" userId="8bbd828cfdcd9b55" providerId="LiveId" clId="{1DBAF44C-4E4F-4749-BD1A-D875D5508BE7}" dt="2022-06-12T10:07:21.482" v="7035" actId="21"/>
          <ac:picMkLst>
            <pc:docMk/>
            <pc:sldMk cId="2920963916" sldId="1609"/>
            <ac:picMk id="16" creationId="{1325EC00-3189-E005-8F06-6CAE742D18C7}"/>
          </ac:picMkLst>
        </pc:picChg>
        <pc:picChg chg="del mod">
          <ac:chgData name="Truong Nguyen" userId="8bbd828cfdcd9b55" providerId="LiveId" clId="{1DBAF44C-4E4F-4749-BD1A-D875D5508BE7}" dt="2022-06-11T14:04:56.792" v="6036" actId="21"/>
          <ac:picMkLst>
            <pc:docMk/>
            <pc:sldMk cId="2920963916" sldId="1609"/>
            <ac:picMk id="16" creationId="{E7578250-B339-8F85-CEE1-EA030EEEDECD}"/>
          </ac:picMkLst>
        </pc:picChg>
        <pc:picChg chg="add del mod">
          <ac:chgData name="Truong Nguyen" userId="8bbd828cfdcd9b55" providerId="LiveId" clId="{1DBAF44C-4E4F-4749-BD1A-D875D5508BE7}" dt="2022-06-12T10:07:51.281" v="7043" actId="21"/>
          <ac:picMkLst>
            <pc:docMk/>
            <pc:sldMk cId="2920963916" sldId="1609"/>
            <ac:picMk id="17" creationId="{6762EE4E-C932-5875-F352-CA2AE69CBEBF}"/>
          </ac:picMkLst>
        </pc:picChg>
        <pc:picChg chg="del">
          <ac:chgData name="Truong Nguyen" userId="8bbd828cfdcd9b55" providerId="LiveId" clId="{1DBAF44C-4E4F-4749-BD1A-D875D5508BE7}" dt="2022-06-11T13:59:58.823" v="5914" actId="478"/>
          <ac:picMkLst>
            <pc:docMk/>
            <pc:sldMk cId="2920963916" sldId="1609"/>
            <ac:picMk id="17" creationId="{D5CF27A7-F759-7971-F343-4E47FBFBB09F}"/>
          </ac:picMkLst>
        </pc:picChg>
        <pc:picChg chg="add mod">
          <ac:chgData name="Truong Nguyen" userId="8bbd828cfdcd9b55" providerId="LiveId" clId="{1DBAF44C-4E4F-4749-BD1A-D875D5508BE7}" dt="2022-06-11T14:05:15.492" v="6044"/>
          <ac:picMkLst>
            <pc:docMk/>
            <pc:sldMk cId="2920963916" sldId="1609"/>
            <ac:picMk id="18" creationId="{D6F0D72B-96E0-5AE4-8CB6-DA9093E553DD}"/>
          </ac:picMkLst>
        </pc:picChg>
        <pc:picChg chg="add del mod">
          <ac:chgData name="Truong Nguyen" userId="8bbd828cfdcd9b55" providerId="LiveId" clId="{1DBAF44C-4E4F-4749-BD1A-D875D5508BE7}" dt="2022-06-12T10:08:32.461" v="7048" actId="21"/>
          <ac:picMkLst>
            <pc:docMk/>
            <pc:sldMk cId="2920963916" sldId="1609"/>
            <ac:picMk id="19" creationId="{7541B4BB-2C25-46CB-A17C-4F8578452C80}"/>
          </ac:picMkLst>
        </pc:picChg>
        <pc:picChg chg="del mod">
          <ac:chgData name="Truong Nguyen" userId="8bbd828cfdcd9b55" providerId="LiveId" clId="{1DBAF44C-4E4F-4749-BD1A-D875D5508BE7}" dt="2022-06-11T14:04:56.792" v="6036" actId="21"/>
          <ac:picMkLst>
            <pc:docMk/>
            <pc:sldMk cId="2920963916" sldId="1609"/>
            <ac:picMk id="19" creationId="{F7616763-8AFA-9DFC-E77D-D9C71A405A36}"/>
          </ac:picMkLst>
        </pc:picChg>
        <pc:picChg chg="add mod">
          <ac:chgData name="Truong Nguyen" userId="8bbd828cfdcd9b55" providerId="LiveId" clId="{1DBAF44C-4E4F-4749-BD1A-D875D5508BE7}" dt="2022-06-11T14:05:33.663" v="6050"/>
          <ac:picMkLst>
            <pc:docMk/>
            <pc:sldMk cId="2920963916" sldId="1609"/>
            <ac:picMk id="20" creationId="{A4405EF7-90EC-EB86-7892-C6264A58B234}"/>
          </ac:picMkLst>
        </pc:picChg>
        <pc:picChg chg="add mod">
          <ac:chgData name="Truong Nguyen" userId="8bbd828cfdcd9b55" providerId="LiveId" clId="{1DBAF44C-4E4F-4749-BD1A-D875D5508BE7}" dt="2022-06-11T14:05:57.423" v="6060"/>
          <ac:picMkLst>
            <pc:docMk/>
            <pc:sldMk cId="2920963916" sldId="1609"/>
            <ac:picMk id="21" creationId="{B4E33745-F79C-D357-31D9-B495BC9B2A03}"/>
          </ac:picMkLst>
        </pc:picChg>
        <pc:picChg chg="add del mod">
          <ac:chgData name="Truong Nguyen" userId="8bbd828cfdcd9b55" providerId="LiveId" clId="{1DBAF44C-4E4F-4749-BD1A-D875D5508BE7}" dt="2022-06-12T10:08:50.344" v="7055" actId="21"/>
          <ac:picMkLst>
            <pc:docMk/>
            <pc:sldMk cId="2920963916" sldId="1609"/>
            <ac:picMk id="25" creationId="{EA233AE5-F0D4-1DE7-8A07-EF73F9304C4C}"/>
          </ac:picMkLst>
        </pc:picChg>
        <pc:picChg chg="add del mod">
          <ac:chgData name="Truong Nguyen" userId="8bbd828cfdcd9b55" providerId="LiveId" clId="{1DBAF44C-4E4F-4749-BD1A-D875D5508BE7}" dt="2022-06-12T10:08:59.641" v="7061" actId="21"/>
          <ac:picMkLst>
            <pc:docMk/>
            <pc:sldMk cId="2920963916" sldId="1609"/>
            <ac:picMk id="26" creationId="{DA18D144-88A9-7B9F-7223-54EFD6BA8631}"/>
          </ac:picMkLst>
        </pc:picChg>
      </pc:sldChg>
      <pc:sldChg chg="addSp delSp modSp add mod">
        <pc:chgData name="Truong Nguyen" userId="8bbd828cfdcd9b55" providerId="LiveId" clId="{1DBAF44C-4E4F-4749-BD1A-D875D5508BE7}" dt="2022-06-12T09:49:39.133" v="6989" actId="1035"/>
        <pc:sldMkLst>
          <pc:docMk/>
          <pc:sldMk cId="199305127" sldId="1610"/>
        </pc:sldMkLst>
        <pc:spChg chg="mod">
          <ac:chgData name="Truong Nguyen" userId="8bbd828cfdcd9b55" providerId="LiveId" clId="{1DBAF44C-4E4F-4749-BD1A-D875D5508BE7}" dt="2022-06-11T14:28:45.832" v="6584" actId="20577"/>
          <ac:spMkLst>
            <pc:docMk/>
            <pc:sldMk cId="199305127" sldId="1610"/>
            <ac:spMk id="5" creationId="{3C7F25D3-90DE-B26D-5A87-FADC46D1B88C}"/>
          </ac:spMkLst>
        </pc:spChg>
        <pc:spChg chg="mod">
          <ac:chgData name="Truong Nguyen" userId="8bbd828cfdcd9b55" providerId="LiveId" clId="{1DBAF44C-4E4F-4749-BD1A-D875D5508BE7}" dt="2022-06-11T14:04:29.175" v="6024" actId="1036"/>
          <ac:spMkLst>
            <pc:docMk/>
            <pc:sldMk cId="199305127" sldId="1610"/>
            <ac:spMk id="8" creationId="{31053F03-6C6F-D693-C276-AE2510C931E9}"/>
          </ac:spMkLst>
        </pc:spChg>
        <pc:spChg chg="mod">
          <ac:chgData name="Truong Nguyen" userId="8bbd828cfdcd9b55" providerId="LiveId" clId="{1DBAF44C-4E4F-4749-BD1A-D875D5508BE7}" dt="2022-06-11T14:04:29.175" v="6024" actId="1036"/>
          <ac:spMkLst>
            <pc:docMk/>
            <pc:sldMk cId="199305127" sldId="1610"/>
            <ac:spMk id="9" creationId="{DAC215B2-F530-4F7F-E566-EB8B39CE9707}"/>
          </ac:spMkLst>
        </pc:spChg>
        <pc:spChg chg="mod">
          <ac:chgData name="Truong Nguyen" userId="8bbd828cfdcd9b55" providerId="LiveId" clId="{1DBAF44C-4E4F-4749-BD1A-D875D5508BE7}" dt="2022-06-11T14:04:29.175" v="6024" actId="1036"/>
          <ac:spMkLst>
            <pc:docMk/>
            <pc:sldMk cId="199305127" sldId="1610"/>
            <ac:spMk id="10" creationId="{AC57D55A-9C4C-7126-E73D-5398DEE6629F}"/>
          </ac:spMkLst>
        </pc:spChg>
        <pc:spChg chg="add mod">
          <ac:chgData name="Truong Nguyen" userId="8bbd828cfdcd9b55" providerId="LiveId" clId="{1DBAF44C-4E4F-4749-BD1A-D875D5508BE7}" dt="2022-06-11T14:06:33.916" v="6083" actId="1036"/>
          <ac:spMkLst>
            <pc:docMk/>
            <pc:sldMk cId="199305127" sldId="1610"/>
            <ac:spMk id="15" creationId="{6C78DB57-66FC-EE62-0329-345055FC310C}"/>
          </ac:spMkLst>
        </pc:spChg>
        <pc:spChg chg="add mod">
          <ac:chgData name="Truong Nguyen" userId="8bbd828cfdcd9b55" providerId="LiveId" clId="{1DBAF44C-4E4F-4749-BD1A-D875D5508BE7}" dt="2022-06-11T14:06:33.916" v="6083" actId="1036"/>
          <ac:spMkLst>
            <pc:docMk/>
            <pc:sldMk cId="199305127" sldId="1610"/>
            <ac:spMk id="16" creationId="{D21F99C4-95A5-4C18-CA6F-25B48737A91D}"/>
          </ac:spMkLst>
        </pc:spChg>
        <pc:spChg chg="add mod">
          <ac:chgData name="Truong Nguyen" userId="8bbd828cfdcd9b55" providerId="LiveId" clId="{1DBAF44C-4E4F-4749-BD1A-D875D5508BE7}" dt="2022-06-11T14:06:33.916" v="6083" actId="1036"/>
          <ac:spMkLst>
            <pc:docMk/>
            <pc:sldMk cId="199305127" sldId="1610"/>
            <ac:spMk id="18" creationId="{953D57DE-9F7E-7B62-8121-11A2079FE758}"/>
          </ac:spMkLst>
        </pc:spChg>
        <pc:picChg chg="mod">
          <ac:chgData name="Truong Nguyen" userId="8bbd828cfdcd9b55" providerId="LiveId" clId="{1DBAF44C-4E4F-4749-BD1A-D875D5508BE7}" dt="2022-06-12T09:49:39.133" v="6989" actId="1035"/>
          <ac:picMkLst>
            <pc:docMk/>
            <pc:sldMk cId="199305127" sldId="1610"/>
            <ac:picMk id="3" creationId="{751FDEB5-8550-5E8C-F48D-4CB43AF3F69A}"/>
          </ac:picMkLst>
        </pc:picChg>
        <pc:picChg chg="mod">
          <ac:chgData name="Truong Nguyen" userId="8bbd828cfdcd9b55" providerId="LiveId" clId="{1DBAF44C-4E4F-4749-BD1A-D875D5508BE7}" dt="2022-06-11T14:04:29.175" v="6024" actId="1036"/>
          <ac:picMkLst>
            <pc:docMk/>
            <pc:sldMk cId="199305127" sldId="1610"/>
            <ac:picMk id="7" creationId="{52423C16-EA7F-B019-0FF7-B338D6CDFB42}"/>
          </ac:picMkLst>
        </pc:picChg>
        <pc:picChg chg="del">
          <ac:chgData name="Truong Nguyen" userId="8bbd828cfdcd9b55" providerId="LiveId" clId="{1DBAF44C-4E4F-4749-BD1A-D875D5508BE7}" dt="2022-06-11T14:02:22.462" v="5935" actId="478"/>
          <ac:picMkLst>
            <pc:docMk/>
            <pc:sldMk cId="199305127" sldId="1610"/>
            <ac:picMk id="11" creationId="{DC03ABE4-0D22-D433-1D7C-A38DC69DE5E6}"/>
          </ac:picMkLst>
        </pc:picChg>
        <pc:picChg chg="add mod">
          <ac:chgData name="Truong Nguyen" userId="8bbd828cfdcd9b55" providerId="LiveId" clId="{1DBAF44C-4E4F-4749-BD1A-D875D5508BE7}" dt="2022-06-11T14:04:29.175" v="6024" actId="1036"/>
          <ac:picMkLst>
            <pc:docMk/>
            <pc:sldMk cId="199305127" sldId="1610"/>
            <ac:picMk id="12" creationId="{38F712C9-B340-B68E-8DEC-E0D6F4300D51}"/>
          </ac:picMkLst>
        </pc:picChg>
        <pc:picChg chg="del">
          <ac:chgData name="Truong Nguyen" userId="8bbd828cfdcd9b55" providerId="LiveId" clId="{1DBAF44C-4E4F-4749-BD1A-D875D5508BE7}" dt="2022-06-11T14:02:51.782" v="5953" actId="478"/>
          <ac:picMkLst>
            <pc:docMk/>
            <pc:sldMk cId="199305127" sldId="1610"/>
            <ac:picMk id="13" creationId="{FE48E49A-AF79-696D-77FC-7C9FF1788835}"/>
          </ac:picMkLst>
        </pc:picChg>
        <pc:picChg chg="add mod">
          <ac:chgData name="Truong Nguyen" userId="8bbd828cfdcd9b55" providerId="LiveId" clId="{1DBAF44C-4E4F-4749-BD1A-D875D5508BE7}" dt="2022-06-11T14:08:01.372" v="6129" actId="14100"/>
          <ac:picMkLst>
            <pc:docMk/>
            <pc:sldMk cId="199305127" sldId="1610"/>
            <ac:picMk id="14" creationId="{A804D087-EB6D-DBE2-6D9B-974C0EE9A5C0}"/>
          </ac:picMkLst>
        </pc:picChg>
        <pc:picChg chg="mod">
          <ac:chgData name="Truong Nguyen" userId="8bbd828cfdcd9b55" providerId="LiveId" clId="{1DBAF44C-4E4F-4749-BD1A-D875D5508BE7}" dt="2022-06-11T14:04:29.175" v="6024" actId="1036"/>
          <ac:picMkLst>
            <pc:docMk/>
            <pc:sldMk cId="199305127" sldId="1610"/>
            <ac:picMk id="17" creationId="{D5CF27A7-F759-7971-F343-4E47FBFBB09F}"/>
          </ac:picMkLst>
        </pc:picChg>
      </pc:sldChg>
      <pc:sldChg chg="addSp modSp new mod">
        <pc:chgData name="Truong Nguyen" userId="8bbd828cfdcd9b55" providerId="LiveId" clId="{1DBAF44C-4E4F-4749-BD1A-D875D5508BE7}" dt="2022-06-17T15:42:11.543" v="7325" actId="1036"/>
        <pc:sldMkLst>
          <pc:docMk/>
          <pc:sldMk cId="2652822948" sldId="1611"/>
        </pc:sldMkLst>
        <pc:spChg chg="mod">
          <ac:chgData name="Truong Nguyen" userId="8bbd828cfdcd9b55" providerId="LiveId" clId="{1DBAF44C-4E4F-4749-BD1A-D875D5508BE7}" dt="2022-06-12T09:33:06.964" v="6605"/>
          <ac:spMkLst>
            <pc:docMk/>
            <pc:sldMk cId="2652822948" sldId="1611"/>
            <ac:spMk id="2" creationId="{B6247676-7145-8272-F4D6-34373E24CEFA}"/>
          </ac:spMkLst>
        </pc:spChg>
        <pc:spChg chg="add mod">
          <ac:chgData name="Truong Nguyen" userId="8bbd828cfdcd9b55" providerId="LiveId" clId="{1DBAF44C-4E4F-4749-BD1A-D875D5508BE7}" dt="2022-06-12T09:36:30.754" v="6677" actId="1037"/>
          <ac:spMkLst>
            <pc:docMk/>
            <pc:sldMk cId="2652822948" sldId="1611"/>
            <ac:spMk id="9" creationId="{ADD5E421-8B4C-E087-D095-5480F7288485}"/>
          </ac:spMkLst>
        </pc:spChg>
        <pc:spChg chg="add mod">
          <ac:chgData name="Truong Nguyen" userId="8bbd828cfdcd9b55" providerId="LiveId" clId="{1DBAF44C-4E4F-4749-BD1A-D875D5508BE7}" dt="2022-06-12T09:36:46.384" v="6694" actId="20577"/>
          <ac:spMkLst>
            <pc:docMk/>
            <pc:sldMk cId="2652822948" sldId="1611"/>
            <ac:spMk id="10" creationId="{BAE42B0D-032B-1AC4-C25C-2C44E6AC3BEC}"/>
          </ac:spMkLst>
        </pc:spChg>
        <pc:picChg chg="mod">
          <ac:chgData name="Truong Nguyen" userId="8bbd828cfdcd9b55" providerId="LiveId" clId="{1DBAF44C-4E4F-4749-BD1A-D875D5508BE7}" dt="2022-06-17T15:42:11.543" v="7325" actId="1036"/>
          <ac:picMkLst>
            <pc:docMk/>
            <pc:sldMk cId="2652822948" sldId="1611"/>
            <ac:picMk id="7" creationId="{2A78E15F-1D01-40B0-1BC2-006402A31ABE}"/>
          </ac:picMkLst>
        </pc:picChg>
      </pc:sldChg>
      <pc:sldChg chg="addSp delSp modSp mod">
        <pc:chgData name="Truong Nguyen" userId="8bbd828cfdcd9b55" providerId="LiveId" clId="{1DBAF44C-4E4F-4749-BD1A-D875D5508BE7}" dt="2022-06-17T10:07:33.442" v="7318" actId="1076"/>
        <pc:sldMkLst>
          <pc:docMk/>
          <pc:sldMk cId="599034922" sldId="1612"/>
        </pc:sldMkLst>
        <pc:picChg chg="del">
          <ac:chgData name="Truong Nguyen" userId="8bbd828cfdcd9b55" providerId="LiveId" clId="{1DBAF44C-4E4F-4749-BD1A-D875D5508BE7}" dt="2022-06-17T10:05:44.222" v="7292" actId="478"/>
          <ac:picMkLst>
            <pc:docMk/>
            <pc:sldMk cId="599034922" sldId="1612"/>
            <ac:picMk id="5" creationId="{4052800A-2BE2-6199-C1E9-292E0E83C873}"/>
          </ac:picMkLst>
        </pc:picChg>
        <pc:picChg chg="add mod modCrop">
          <ac:chgData name="Truong Nguyen" userId="8bbd828cfdcd9b55" providerId="LiveId" clId="{1DBAF44C-4E4F-4749-BD1A-D875D5508BE7}" dt="2022-06-17T10:06:37.122" v="7304" actId="1076"/>
          <ac:picMkLst>
            <pc:docMk/>
            <pc:sldMk cId="599034922" sldId="1612"/>
            <ac:picMk id="6" creationId="{CFE4A3D9-345A-C7B3-DC8E-DECAD21E5C2E}"/>
          </ac:picMkLst>
        </pc:picChg>
        <pc:picChg chg="del">
          <ac:chgData name="Truong Nguyen" userId="8bbd828cfdcd9b55" providerId="LiveId" clId="{1DBAF44C-4E4F-4749-BD1A-D875D5508BE7}" dt="2022-06-17T10:06:39.585" v="7305" actId="478"/>
          <ac:picMkLst>
            <pc:docMk/>
            <pc:sldMk cId="599034922" sldId="1612"/>
            <ac:picMk id="7" creationId="{5FA18891-468F-97F1-CA66-9FD5FD1E00CA}"/>
          </ac:picMkLst>
        </pc:picChg>
        <pc:picChg chg="add mod modCrop">
          <ac:chgData name="Truong Nguyen" userId="8bbd828cfdcd9b55" providerId="LiveId" clId="{1DBAF44C-4E4F-4749-BD1A-D875D5508BE7}" dt="2022-06-17T10:07:33.442" v="7318" actId="1076"/>
          <ac:picMkLst>
            <pc:docMk/>
            <pc:sldMk cId="599034922" sldId="1612"/>
            <ac:picMk id="9" creationId="{C9C1038A-7C6A-000E-7141-3A95A14F6A4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717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717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717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49E2CB30-4184-4C1B-912F-A6AED0718E53}" type="slidenum">
              <a:rPr lang="en-US"/>
              <a:pPr>
                <a:defRPr/>
              </a:pPr>
              <a:t>‹#›</a:t>
            </a:fld>
            <a:endParaRPr lang="en-US"/>
          </a:p>
        </p:txBody>
      </p:sp>
    </p:spTree>
    <p:extLst>
      <p:ext uri="{BB962C8B-B14F-4D97-AF65-F5344CB8AC3E}">
        <p14:creationId xmlns:p14="http://schemas.microsoft.com/office/powerpoint/2010/main" val="13484866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512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3174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512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95859DDC-9015-4B39-98F8-9F9A698DFEA6}" type="slidenum">
              <a:rPr lang="en-US"/>
              <a:pPr>
                <a:defRPr/>
              </a:pPr>
              <a:t>‹#›</a:t>
            </a:fld>
            <a:endParaRPr lang="en-US"/>
          </a:p>
        </p:txBody>
      </p:sp>
    </p:spTree>
    <p:extLst>
      <p:ext uri="{BB962C8B-B14F-4D97-AF65-F5344CB8AC3E}">
        <p14:creationId xmlns:p14="http://schemas.microsoft.com/office/powerpoint/2010/main" val="399086281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859DDC-9015-4B39-98F8-9F9A698DFEA6}" type="slidenum">
              <a:rPr lang="en-US" smtClean="0"/>
              <a:pPr>
                <a:defRPr/>
              </a:pPr>
              <a:t>1</a:t>
            </a:fld>
            <a:endParaRPr lang="en-US"/>
          </a:p>
        </p:txBody>
      </p:sp>
    </p:spTree>
    <p:extLst>
      <p:ext uri="{BB962C8B-B14F-4D97-AF65-F5344CB8AC3E}">
        <p14:creationId xmlns:p14="http://schemas.microsoft.com/office/powerpoint/2010/main" val="1606131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2</a:t>
            </a:fld>
            <a:endParaRPr lang="en-US"/>
          </a:p>
        </p:txBody>
      </p:sp>
    </p:spTree>
    <p:extLst>
      <p:ext uri="{BB962C8B-B14F-4D97-AF65-F5344CB8AC3E}">
        <p14:creationId xmlns:p14="http://schemas.microsoft.com/office/powerpoint/2010/main" val="2496251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Một</a:t>
            </a:r>
            <a:r>
              <a:rPr lang="en-US"/>
              <a:t> seam </a:t>
            </a:r>
            <a:r>
              <a:rPr lang="en-US" err="1"/>
              <a:t>là</a:t>
            </a:r>
            <a:r>
              <a:rPr lang="en-US"/>
              <a:t> </a:t>
            </a:r>
            <a:r>
              <a:rPr lang="en-US" err="1"/>
              <a:t>một</a:t>
            </a:r>
            <a:r>
              <a:rPr lang="en-US"/>
              <a:t> </a:t>
            </a:r>
            <a:r>
              <a:rPr lang="en-US" err="1"/>
              <a:t>đường</a:t>
            </a:r>
            <a:r>
              <a:rPr lang="en-US"/>
              <a:t> </a:t>
            </a:r>
            <a:r>
              <a:rPr lang="en-US" err="1"/>
              <a:t>kết</a:t>
            </a:r>
            <a:r>
              <a:rPr lang="en-US"/>
              <a:t> </a:t>
            </a:r>
            <a:r>
              <a:rPr lang="en-US" err="1"/>
              <a:t>nối</a:t>
            </a:r>
            <a:r>
              <a:rPr lang="en-US"/>
              <a:t> </a:t>
            </a:r>
            <a:r>
              <a:rPr lang="en-US" err="1"/>
              <a:t>của</a:t>
            </a:r>
            <a:r>
              <a:rPr lang="en-US"/>
              <a:t> </a:t>
            </a:r>
            <a:r>
              <a:rPr lang="en-US" err="1"/>
              <a:t>các</a:t>
            </a:r>
            <a:r>
              <a:rPr lang="en-US"/>
              <a:t> pixel </a:t>
            </a:r>
            <a:r>
              <a:rPr lang="en-US" err="1"/>
              <a:t>năng</a:t>
            </a:r>
            <a:r>
              <a:rPr lang="en-US"/>
              <a:t> </a:t>
            </a:r>
            <a:r>
              <a:rPr lang="en-US" err="1"/>
              <a:t>lượng</a:t>
            </a:r>
            <a:r>
              <a:rPr lang="en-US"/>
              <a:t> </a:t>
            </a:r>
            <a:r>
              <a:rPr lang="en-US" err="1"/>
              <a:t>thấp</a:t>
            </a:r>
            <a:r>
              <a:rPr lang="en-US"/>
              <a:t> </a:t>
            </a:r>
            <a:r>
              <a:rPr lang="en-US" err="1"/>
              <a:t>trong</a:t>
            </a:r>
            <a:r>
              <a:rPr lang="en-US"/>
              <a:t> </a:t>
            </a:r>
            <a:r>
              <a:rPr lang="en-US" err="1"/>
              <a:t>một</a:t>
            </a:r>
            <a:r>
              <a:rPr lang="en-US"/>
              <a:t> </a:t>
            </a:r>
            <a:r>
              <a:rPr lang="en-US" err="1"/>
              <a:t>hình</a:t>
            </a:r>
            <a:r>
              <a:rPr lang="en-US"/>
              <a:t> </a:t>
            </a:r>
            <a:r>
              <a:rPr lang="en-US" err="1"/>
              <a:t>ảnh</a:t>
            </a:r>
            <a:endParaRPr lang="en-US"/>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4</a:t>
            </a:fld>
            <a:endParaRPr lang="en-US"/>
          </a:p>
        </p:txBody>
      </p:sp>
    </p:spTree>
    <p:extLst>
      <p:ext uri="{BB962C8B-B14F-4D97-AF65-F5344CB8AC3E}">
        <p14:creationId xmlns:p14="http://schemas.microsoft.com/office/powerpoint/2010/main" val="412642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18</a:t>
            </a:fld>
            <a:endParaRPr lang="en-US"/>
          </a:p>
        </p:txBody>
      </p:sp>
    </p:spTree>
    <p:extLst>
      <p:ext uri="{BB962C8B-B14F-4D97-AF65-F5344CB8AC3E}">
        <p14:creationId xmlns:p14="http://schemas.microsoft.com/office/powerpoint/2010/main" val="261658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23</a:t>
            </a:fld>
            <a:endParaRPr lang="en-US"/>
          </a:p>
        </p:txBody>
      </p:sp>
    </p:spTree>
    <p:extLst>
      <p:ext uri="{BB962C8B-B14F-4D97-AF65-F5344CB8AC3E}">
        <p14:creationId xmlns:p14="http://schemas.microsoft.com/office/powerpoint/2010/main" val="87906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Quay </a:t>
            </a:r>
            <a:r>
              <a:rPr lang="en-US" err="1"/>
              <a:t>một</a:t>
            </a:r>
            <a:r>
              <a:rPr lang="en-US"/>
              <a:t> 1 video </a:t>
            </a:r>
            <a:r>
              <a:rPr lang="en-US" err="1"/>
              <a:t>để</a:t>
            </a:r>
            <a:r>
              <a:rPr lang="en-US"/>
              <a:t> </a:t>
            </a:r>
            <a:r>
              <a:rPr lang="en-US" err="1"/>
              <a:t>minh</a:t>
            </a:r>
            <a:r>
              <a:rPr lang="en-US"/>
              <a:t> </a:t>
            </a:r>
            <a:r>
              <a:rPr lang="en-US" err="1"/>
              <a:t>họa</a:t>
            </a:r>
            <a:endParaRPr lang="en-US"/>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24</a:t>
            </a:fld>
            <a:endParaRPr lang="en-US"/>
          </a:p>
        </p:txBody>
      </p:sp>
    </p:spTree>
    <p:extLst>
      <p:ext uri="{BB962C8B-B14F-4D97-AF65-F5344CB8AC3E}">
        <p14:creationId xmlns:p14="http://schemas.microsoft.com/office/powerpoint/2010/main" val="31479387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130426"/>
            <a:ext cx="11582400" cy="1470025"/>
          </a:xfrm>
        </p:spPr>
        <p:txBody>
          <a:bodyPr/>
          <a:lstStyle>
            <a:lvl1pPr>
              <a:defRPr>
                <a:solidFill>
                  <a:srgbClr val="FF0000"/>
                </a:solidFill>
              </a:defRPr>
            </a:lvl1pPr>
          </a:lstStyle>
          <a:p>
            <a:r>
              <a:rPr lang="en-US"/>
              <a:t>Click to edit Master title style</a:t>
            </a:r>
            <a:endParaRPr lang="vi-VN"/>
          </a:p>
        </p:txBody>
      </p:sp>
      <p:sp>
        <p:nvSpPr>
          <p:cNvPr id="3" name="Subtitle 2"/>
          <p:cNvSpPr>
            <a:spLocks noGrp="1"/>
          </p:cNvSpPr>
          <p:nvPr>
            <p:ph type="subTitle" idx="1"/>
          </p:nvPr>
        </p:nvSpPr>
        <p:spPr>
          <a:xfrm>
            <a:off x="1828800" y="3886200"/>
            <a:ext cx="8534400" cy="1752600"/>
          </a:xfrm>
        </p:spPr>
        <p:txBody>
          <a:bodyPr/>
          <a:lstStyle>
            <a:lvl1pPr marL="514350" indent="-514350" algn="l">
              <a:buFont typeface="+mj-lt"/>
              <a:buAutoNum type="arabicPeriod"/>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vi-VN"/>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E06228A5-DE51-45EB-A51E-AC7C60465EA1}" type="datetime1">
              <a:rPr lang="en-US" smtClean="0"/>
              <a:t>17/06/2022</a:t>
            </a:fld>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4056157480"/>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vi-VN"/>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32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710B3D5E-27DF-4C36-B508-84F53F5E9CA0}" type="datetime1">
              <a:rPr lang="en-US" smtClean="0"/>
              <a:t>17/06/2022</a:t>
            </a:fld>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3701271873"/>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97600" y="1066801"/>
            <a:ext cx="5994400" cy="5059363"/>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40D93FF4-33B5-438C-8DD9-E29AB6BB8043}" type="datetime1">
              <a:rPr lang="en-US" smtClean="0"/>
              <a:t>17/06/2022</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
        <p:nvSpPr>
          <p:cNvPr id="8" name="Content Placeholder 3">
            <a:extLst>
              <a:ext uri="{FF2B5EF4-FFF2-40B4-BE49-F238E27FC236}">
                <a16:creationId xmlns:a16="http://schemas.microsoft.com/office/drawing/2014/main" id="{B49A9FAE-4758-4C46-8541-F381798C5CD5}"/>
              </a:ext>
            </a:extLst>
          </p:cNvPr>
          <p:cNvSpPr>
            <a:spLocks noGrp="1"/>
          </p:cNvSpPr>
          <p:nvPr>
            <p:ph sz="half" idx="12"/>
          </p:nvPr>
        </p:nvSpPr>
        <p:spPr>
          <a:xfrm>
            <a:off x="6197600" y="76202"/>
            <a:ext cx="5994400" cy="838199"/>
          </a:xfrm>
          <a:solidFill>
            <a:srgbClr val="00B0F0"/>
          </a:solidFill>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endParaRPr lang="vi-VN"/>
          </a:p>
        </p:txBody>
      </p:sp>
    </p:spTree>
    <p:extLst>
      <p:ext uri="{BB962C8B-B14F-4D97-AF65-F5344CB8AC3E}">
        <p14:creationId xmlns:p14="http://schemas.microsoft.com/office/powerpoint/2010/main" val="1774061367"/>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97600" y="1066801"/>
            <a:ext cx="3022600" cy="5059363"/>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40D93FF4-33B5-438C-8DD9-E29AB6BB8043}" type="datetime1">
              <a:rPr lang="en-US" smtClean="0"/>
              <a:t>17/06/2022</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
        <p:nvSpPr>
          <p:cNvPr id="8" name="Content Placeholder 3">
            <a:extLst>
              <a:ext uri="{FF2B5EF4-FFF2-40B4-BE49-F238E27FC236}">
                <a16:creationId xmlns:a16="http://schemas.microsoft.com/office/drawing/2014/main" id="{B49A9FAE-4758-4C46-8541-F381798C5CD5}"/>
              </a:ext>
            </a:extLst>
          </p:cNvPr>
          <p:cNvSpPr>
            <a:spLocks noGrp="1"/>
          </p:cNvSpPr>
          <p:nvPr>
            <p:ph sz="half" idx="12"/>
          </p:nvPr>
        </p:nvSpPr>
        <p:spPr>
          <a:xfrm>
            <a:off x="6197600" y="76202"/>
            <a:ext cx="5994400" cy="838199"/>
          </a:xfrm>
          <a:solidFill>
            <a:srgbClr val="00B0F0"/>
          </a:solidFill>
        </p:spPr>
        <p:txBody>
          <a:bodyPr/>
          <a:lstStyle>
            <a:lvl1pPr marL="0" indent="0">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endParaRPr lang="vi-VN"/>
          </a:p>
        </p:txBody>
      </p:sp>
      <p:sp>
        <p:nvSpPr>
          <p:cNvPr id="7" name="Content Placeholder 3">
            <a:extLst>
              <a:ext uri="{FF2B5EF4-FFF2-40B4-BE49-F238E27FC236}">
                <a16:creationId xmlns:a16="http://schemas.microsoft.com/office/drawing/2014/main" id="{41B544BE-4259-4202-9EEF-29A5F771B6E3}"/>
              </a:ext>
            </a:extLst>
          </p:cNvPr>
          <p:cNvSpPr>
            <a:spLocks noGrp="1"/>
          </p:cNvSpPr>
          <p:nvPr>
            <p:ph sz="half" idx="13"/>
          </p:nvPr>
        </p:nvSpPr>
        <p:spPr>
          <a:xfrm>
            <a:off x="9239864" y="1066800"/>
            <a:ext cx="2952136" cy="5059363"/>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302334505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97600" y="685800"/>
            <a:ext cx="5994400" cy="5440364"/>
          </a:xfrm>
          <a:solidFill>
            <a:schemeClr val="bg1"/>
          </a:solidFill>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40D93FF4-33B5-438C-8DD9-E29AB6BB8043}" type="datetime1">
              <a:rPr lang="en-US" smtClean="0"/>
              <a:t>17/06/2022</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2425146391"/>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97600" y="0"/>
            <a:ext cx="5994400" cy="6172200"/>
          </a:xfrm>
          <a:solidFill>
            <a:schemeClr val="bg1"/>
          </a:solidFill>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40D93FF4-33B5-438C-8DD9-E29AB6BB8043}" type="datetime1">
              <a:rPr lang="en-US" smtClean="0"/>
              <a:t>17/06/2022</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140077480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609600" y="1600201"/>
            <a:ext cx="538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p:cNvSpPr>
            <a:spLocks noGrp="1"/>
          </p:cNvSpPr>
          <p:nvPr>
            <p:ph sz="half" idx="2"/>
          </p:nvPr>
        </p:nvSpPr>
        <p:spPr>
          <a:xfrm>
            <a:off x="6197600" y="1600201"/>
            <a:ext cx="538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40D93FF4-33B5-438C-8DD9-E29AB6BB8043}" type="datetime1">
              <a:rPr lang="en-US" smtClean="0"/>
              <a:t>17/06/2022</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562599125"/>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5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609600" y="1600201"/>
            <a:ext cx="538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p:cNvSpPr>
            <a:spLocks noGrp="1"/>
          </p:cNvSpPr>
          <p:nvPr>
            <p:ph sz="half" idx="2"/>
          </p:nvPr>
        </p:nvSpPr>
        <p:spPr>
          <a:xfrm>
            <a:off x="6197600" y="1600201"/>
            <a:ext cx="59944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40D93FF4-33B5-438C-8DD9-E29AB6BB8043}" type="datetime1">
              <a:rPr lang="en-US" smtClean="0"/>
              <a:t>17/06/2022</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3194170472"/>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8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609600" y="1600201"/>
            <a:ext cx="538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p:cNvSpPr>
            <a:spLocks noGrp="1"/>
          </p:cNvSpPr>
          <p:nvPr>
            <p:ph sz="half" idx="2"/>
          </p:nvPr>
        </p:nvSpPr>
        <p:spPr>
          <a:xfrm>
            <a:off x="6197600" y="1600201"/>
            <a:ext cx="59944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40D93FF4-33B5-438C-8DD9-E29AB6BB8043}" type="datetime1">
              <a:rPr lang="en-US" smtClean="0"/>
              <a:t>17/06/2022</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3862741479"/>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4" name="Content Placeholder 3"/>
          <p:cNvSpPr>
            <a:spLocks noGrp="1"/>
          </p:cNvSpPr>
          <p:nvPr>
            <p:ph sz="half" idx="2"/>
          </p:nvPr>
        </p:nvSpPr>
        <p:spPr>
          <a:xfrm>
            <a:off x="6197600" y="1600201"/>
            <a:ext cx="59944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40D93FF4-33B5-438C-8DD9-E29AB6BB8043}" type="datetime1">
              <a:rPr lang="en-US" smtClean="0"/>
              <a:t>17/06/2022</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2638193349"/>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6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0" y="1600201"/>
            <a:ext cx="59944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p:cNvSpPr>
            <a:spLocks noGrp="1"/>
          </p:cNvSpPr>
          <p:nvPr>
            <p:ph sz="half" idx="2"/>
          </p:nvPr>
        </p:nvSpPr>
        <p:spPr>
          <a:xfrm>
            <a:off x="6197600" y="1600201"/>
            <a:ext cx="59944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40D93FF4-33B5-438C-8DD9-E29AB6BB8043}" type="datetime1">
              <a:rPr lang="en-US" smtClean="0"/>
              <a:t>17/06/2022</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9989440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vi-VN"/>
          </a:p>
        </p:txBody>
      </p:sp>
      <p:sp>
        <p:nvSpPr>
          <p:cNvPr id="3" name="Content Placeholder 2"/>
          <p:cNvSpPr>
            <a:spLocks noGrp="1"/>
          </p:cNvSpPr>
          <p:nvPr>
            <p:ph idx="1"/>
          </p:nvPr>
        </p:nvSpPr>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1765536986"/>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5" name="Date Placeholder 4"/>
          <p:cNvSpPr>
            <a:spLocks noGrp="1" noChangeArrowheads="1"/>
          </p:cNvSpPr>
          <p:nvPr>
            <p:ph type="dt" sz="half" idx="14"/>
          </p:nvPr>
        </p:nvSpPr>
        <p:spPr>
          <a:xfrm>
            <a:off x="609600" y="6245225"/>
            <a:ext cx="2844800" cy="476250"/>
          </a:xfrm>
          <a:prstGeom prst="rect">
            <a:avLst/>
          </a:prstGeom>
          <a:ln/>
        </p:spPr>
        <p:txBody>
          <a:bodyPr/>
          <a:lstStyle>
            <a:lvl1pPr>
              <a:defRPr/>
            </a:lvl1pPr>
          </a:lstStyle>
          <a:p>
            <a:pPr>
              <a:defRPr/>
            </a:pPr>
            <a:fld id="{811DB780-8063-410B-88BC-AD4AA3925B34}" type="datetime1">
              <a:rPr lang="en-US" smtClean="0"/>
              <a:t>17/06/2022</a:t>
            </a:fld>
            <a:endParaRPr lang="en-US"/>
          </a:p>
        </p:txBody>
      </p:sp>
      <p:sp>
        <p:nvSpPr>
          <p:cNvPr id="6" name="Footer Placeholder 5"/>
          <p:cNvSpPr>
            <a:spLocks noGrp="1" noChangeArrowheads="1"/>
          </p:cNvSpPr>
          <p:nvPr>
            <p:ph type="ftr" sz="quarter" idx="15"/>
          </p:nvPr>
        </p:nvSpPr>
        <p:spPr>
          <a:xfrm>
            <a:off x="4165600" y="6245225"/>
            <a:ext cx="3860800" cy="476250"/>
          </a:xfrm>
          <a:prstGeom prst="rect">
            <a:avLst/>
          </a:prstGeom>
          <a:ln/>
        </p:spPr>
        <p:txBody>
          <a:bodyPr/>
          <a:lstStyle>
            <a:lvl1pPr>
              <a:defRPr/>
            </a:lvl1pPr>
          </a:lstStyle>
          <a:p>
            <a:pPr>
              <a:defRPr/>
            </a:pPr>
            <a:r>
              <a:rPr lang="en-US"/>
              <a:t>Trang</a:t>
            </a:r>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hasCustomPrompt="1"/>
          </p:nvPr>
        </p:nvSpPr>
        <p:spPr>
          <a:xfrm>
            <a:off x="609600" y="5887064"/>
            <a:ext cx="109728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
        <p:nvSpPr>
          <p:cNvPr id="7" name="Content Placeholder 2">
            <a:extLst>
              <a:ext uri="{FF2B5EF4-FFF2-40B4-BE49-F238E27FC236}">
                <a16:creationId xmlns:a16="http://schemas.microsoft.com/office/drawing/2014/main" id="{9D883E1B-DCB8-4AE3-8602-77DB6847C833}"/>
              </a:ext>
            </a:extLst>
          </p:cNvPr>
          <p:cNvSpPr>
            <a:spLocks noGrp="1"/>
          </p:cNvSpPr>
          <p:nvPr>
            <p:ph sz="half" idx="1"/>
          </p:nvPr>
        </p:nvSpPr>
        <p:spPr>
          <a:xfrm>
            <a:off x="609600" y="1700266"/>
            <a:ext cx="5384800" cy="4086734"/>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9" name="Content Placeholder 3">
            <a:extLst>
              <a:ext uri="{FF2B5EF4-FFF2-40B4-BE49-F238E27FC236}">
                <a16:creationId xmlns:a16="http://schemas.microsoft.com/office/drawing/2014/main" id="{75BCF21E-A865-464F-8655-72D304F74085}"/>
              </a:ext>
            </a:extLst>
          </p:cNvPr>
          <p:cNvSpPr>
            <a:spLocks noGrp="1"/>
          </p:cNvSpPr>
          <p:nvPr>
            <p:ph sz="half" idx="2"/>
          </p:nvPr>
        </p:nvSpPr>
        <p:spPr>
          <a:xfrm>
            <a:off x="6197600" y="1700266"/>
            <a:ext cx="5384800" cy="4086734"/>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2288862341"/>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5" name="Date Placeholder 4"/>
          <p:cNvSpPr>
            <a:spLocks noGrp="1" noChangeArrowheads="1"/>
          </p:cNvSpPr>
          <p:nvPr>
            <p:ph type="dt" sz="half" idx="14"/>
          </p:nvPr>
        </p:nvSpPr>
        <p:spPr>
          <a:xfrm>
            <a:off x="609600" y="6245225"/>
            <a:ext cx="2844800" cy="476250"/>
          </a:xfrm>
          <a:prstGeom prst="rect">
            <a:avLst/>
          </a:prstGeom>
          <a:ln/>
        </p:spPr>
        <p:txBody>
          <a:bodyPr/>
          <a:lstStyle>
            <a:lvl1pPr>
              <a:defRPr/>
            </a:lvl1pPr>
          </a:lstStyle>
          <a:p>
            <a:pPr>
              <a:defRPr/>
            </a:pPr>
            <a:fld id="{811DB780-8063-410B-88BC-AD4AA3925B34}" type="datetime1">
              <a:rPr lang="en-US" smtClean="0"/>
              <a:t>17/06/2022</a:t>
            </a:fld>
            <a:endParaRPr lang="en-US"/>
          </a:p>
        </p:txBody>
      </p:sp>
      <p:sp>
        <p:nvSpPr>
          <p:cNvPr id="6" name="Footer Placeholder 5"/>
          <p:cNvSpPr>
            <a:spLocks noGrp="1" noChangeArrowheads="1"/>
          </p:cNvSpPr>
          <p:nvPr>
            <p:ph type="ftr" sz="quarter" idx="15"/>
          </p:nvPr>
        </p:nvSpPr>
        <p:spPr>
          <a:xfrm>
            <a:off x="4165600" y="6245225"/>
            <a:ext cx="3860800" cy="476250"/>
          </a:xfrm>
          <a:prstGeom prst="rect">
            <a:avLst/>
          </a:prstGeom>
          <a:ln/>
        </p:spPr>
        <p:txBody>
          <a:bodyPr/>
          <a:lstStyle>
            <a:lvl1pPr>
              <a:defRPr/>
            </a:lvl1pPr>
          </a:lstStyle>
          <a:p>
            <a:pPr>
              <a:defRPr/>
            </a:pPr>
            <a:r>
              <a:rPr lang="en-US"/>
              <a:t>Trang</a:t>
            </a:r>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hasCustomPrompt="1"/>
          </p:nvPr>
        </p:nvSpPr>
        <p:spPr>
          <a:xfrm>
            <a:off x="0" y="5887064"/>
            <a:ext cx="121920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
        <p:nvSpPr>
          <p:cNvPr id="7" name="Content Placeholder 2">
            <a:extLst>
              <a:ext uri="{FF2B5EF4-FFF2-40B4-BE49-F238E27FC236}">
                <a16:creationId xmlns:a16="http://schemas.microsoft.com/office/drawing/2014/main" id="{9D883E1B-DCB8-4AE3-8602-77DB6847C833}"/>
              </a:ext>
            </a:extLst>
          </p:cNvPr>
          <p:cNvSpPr>
            <a:spLocks noGrp="1"/>
          </p:cNvSpPr>
          <p:nvPr>
            <p:ph sz="half" idx="1"/>
          </p:nvPr>
        </p:nvSpPr>
        <p:spPr>
          <a:xfrm>
            <a:off x="0" y="1700266"/>
            <a:ext cx="5994400" cy="4086734"/>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9" name="Content Placeholder 3">
            <a:extLst>
              <a:ext uri="{FF2B5EF4-FFF2-40B4-BE49-F238E27FC236}">
                <a16:creationId xmlns:a16="http://schemas.microsoft.com/office/drawing/2014/main" id="{75BCF21E-A865-464F-8655-72D304F74085}"/>
              </a:ext>
            </a:extLst>
          </p:cNvPr>
          <p:cNvSpPr>
            <a:spLocks noGrp="1"/>
          </p:cNvSpPr>
          <p:nvPr>
            <p:ph sz="half" idx="2"/>
          </p:nvPr>
        </p:nvSpPr>
        <p:spPr>
          <a:xfrm>
            <a:off x="6197600" y="1700266"/>
            <a:ext cx="5994400" cy="4086734"/>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1606610236"/>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0" y="1600201"/>
            <a:ext cx="5994400" cy="2285999"/>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40D93FF4-33B5-438C-8DD9-E29AB6BB8043}" type="datetime1">
              <a:rPr lang="en-US" smtClean="0"/>
              <a:t>17/06/2022</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
        <p:nvSpPr>
          <p:cNvPr id="7" name="Content Placeholder 2">
            <a:extLst>
              <a:ext uri="{FF2B5EF4-FFF2-40B4-BE49-F238E27FC236}">
                <a16:creationId xmlns:a16="http://schemas.microsoft.com/office/drawing/2014/main" id="{D4EA549A-C581-4C37-B257-ACE55CAD4DF6}"/>
              </a:ext>
            </a:extLst>
          </p:cNvPr>
          <p:cNvSpPr>
            <a:spLocks noGrp="1"/>
          </p:cNvSpPr>
          <p:nvPr>
            <p:ph sz="half" idx="12"/>
          </p:nvPr>
        </p:nvSpPr>
        <p:spPr>
          <a:xfrm>
            <a:off x="0" y="3886200"/>
            <a:ext cx="5994400" cy="2285999"/>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9" name="Content Placeholder 2">
            <a:extLst>
              <a:ext uri="{FF2B5EF4-FFF2-40B4-BE49-F238E27FC236}">
                <a16:creationId xmlns:a16="http://schemas.microsoft.com/office/drawing/2014/main" id="{00016720-4FC2-4205-9886-7838EB044331}"/>
              </a:ext>
            </a:extLst>
          </p:cNvPr>
          <p:cNvSpPr>
            <a:spLocks noGrp="1"/>
          </p:cNvSpPr>
          <p:nvPr>
            <p:ph sz="half" idx="13"/>
          </p:nvPr>
        </p:nvSpPr>
        <p:spPr>
          <a:xfrm>
            <a:off x="6197600" y="1608826"/>
            <a:ext cx="5994400" cy="2285999"/>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10" name="Content Placeholder 2">
            <a:extLst>
              <a:ext uri="{FF2B5EF4-FFF2-40B4-BE49-F238E27FC236}">
                <a16:creationId xmlns:a16="http://schemas.microsoft.com/office/drawing/2014/main" id="{CE828636-495F-44E0-8340-BCE2B3F47166}"/>
              </a:ext>
            </a:extLst>
          </p:cNvPr>
          <p:cNvSpPr>
            <a:spLocks noGrp="1"/>
          </p:cNvSpPr>
          <p:nvPr>
            <p:ph sz="half" idx="14"/>
          </p:nvPr>
        </p:nvSpPr>
        <p:spPr>
          <a:xfrm>
            <a:off x="6197600" y="3894825"/>
            <a:ext cx="5994400" cy="2285999"/>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3501676564"/>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a:xfrm>
            <a:off x="0" y="1600202"/>
            <a:ext cx="3962400" cy="4286862"/>
          </a:xfrm>
        </p:spPr>
        <p:txBody>
          <a:bodyPr/>
          <a:lstStyle>
            <a:lvl1pPr>
              <a:defRPr sz="2800"/>
            </a:lvl1pPr>
            <a:lvl2pPr>
              <a:defRPr sz="2800"/>
            </a:lvl2pPr>
            <a:lvl3pPr>
              <a:defRPr sz="2800"/>
            </a:lvl3pPr>
            <a:lvl4pPr>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Date Placeholder 4"/>
          <p:cNvSpPr>
            <a:spLocks noGrp="1" noChangeArrowheads="1"/>
          </p:cNvSpPr>
          <p:nvPr>
            <p:ph type="dt" sz="half" idx="14"/>
          </p:nvPr>
        </p:nvSpPr>
        <p:spPr>
          <a:xfrm>
            <a:off x="609600" y="6245225"/>
            <a:ext cx="2844800" cy="476250"/>
          </a:xfrm>
          <a:prstGeom prst="rect">
            <a:avLst/>
          </a:prstGeom>
          <a:ln/>
        </p:spPr>
        <p:txBody>
          <a:bodyPr/>
          <a:lstStyle>
            <a:lvl1pPr>
              <a:defRPr/>
            </a:lvl1pPr>
          </a:lstStyle>
          <a:p>
            <a:pPr>
              <a:defRPr/>
            </a:pPr>
            <a:fld id="{811DB780-8063-410B-88BC-AD4AA3925B34}" type="datetime1">
              <a:rPr lang="en-US" smtClean="0"/>
              <a:t>17/06/2022</a:t>
            </a:fld>
            <a:endParaRPr lang="en-US"/>
          </a:p>
        </p:txBody>
      </p:sp>
      <p:sp>
        <p:nvSpPr>
          <p:cNvPr id="6" name="Footer Placeholder 5"/>
          <p:cNvSpPr>
            <a:spLocks noGrp="1" noChangeArrowheads="1"/>
          </p:cNvSpPr>
          <p:nvPr>
            <p:ph type="ftr" sz="quarter" idx="15"/>
          </p:nvPr>
        </p:nvSpPr>
        <p:spPr>
          <a:xfrm>
            <a:off x="4165600" y="6245225"/>
            <a:ext cx="3860800" cy="476250"/>
          </a:xfrm>
          <a:prstGeom prst="rect">
            <a:avLst/>
          </a:prstGeom>
          <a:ln/>
        </p:spPr>
        <p:txBody>
          <a:bodyPr/>
          <a:lstStyle>
            <a:lvl1pPr>
              <a:defRPr/>
            </a:lvl1pPr>
          </a:lstStyle>
          <a:p>
            <a:pPr>
              <a:defRPr/>
            </a:pPr>
            <a:r>
              <a:rPr lang="en-US"/>
              <a:t>Trang</a:t>
            </a:r>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hasCustomPrompt="1"/>
          </p:nvPr>
        </p:nvSpPr>
        <p:spPr>
          <a:xfrm>
            <a:off x="0" y="5887064"/>
            <a:ext cx="121920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
        <p:nvSpPr>
          <p:cNvPr id="7" name="Content Placeholder 2">
            <a:extLst>
              <a:ext uri="{FF2B5EF4-FFF2-40B4-BE49-F238E27FC236}">
                <a16:creationId xmlns:a16="http://schemas.microsoft.com/office/drawing/2014/main" id="{9FCB7F62-31CE-479A-B75D-E680BBC27871}"/>
              </a:ext>
            </a:extLst>
          </p:cNvPr>
          <p:cNvSpPr>
            <a:spLocks noGrp="1"/>
          </p:cNvSpPr>
          <p:nvPr>
            <p:ph idx="17"/>
          </p:nvPr>
        </p:nvSpPr>
        <p:spPr>
          <a:xfrm>
            <a:off x="8229600" y="1600200"/>
            <a:ext cx="3962400" cy="4286862"/>
          </a:xfrm>
        </p:spPr>
        <p:txBody>
          <a:bodyPr/>
          <a:lstStyle>
            <a:lvl1pPr>
              <a:defRPr sz="2800"/>
            </a:lvl1pPr>
            <a:lvl2pPr>
              <a:defRPr sz="2800"/>
            </a:lvl2pPr>
            <a:lvl3pPr>
              <a:defRPr sz="2800"/>
            </a:lvl3pPr>
            <a:lvl4pPr>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Content Placeholder 2">
            <a:extLst>
              <a:ext uri="{FF2B5EF4-FFF2-40B4-BE49-F238E27FC236}">
                <a16:creationId xmlns:a16="http://schemas.microsoft.com/office/drawing/2014/main" id="{90AFCEF9-0FFB-4670-A771-DA310A1C55BF}"/>
              </a:ext>
            </a:extLst>
          </p:cNvPr>
          <p:cNvSpPr>
            <a:spLocks noGrp="1"/>
          </p:cNvSpPr>
          <p:nvPr>
            <p:ph idx="18"/>
          </p:nvPr>
        </p:nvSpPr>
        <p:spPr>
          <a:xfrm>
            <a:off x="4114800" y="1600200"/>
            <a:ext cx="3962400" cy="4286862"/>
          </a:xfrm>
        </p:spPr>
        <p:txBody>
          <a:bodyPr/>
          <a:lstStyle>
            <a:lvl1pPr>
              <a:defRPr sz="2800"/>
            </a:lvl1pPr>
            <a:lvl2pPr>
              <a:defRPr sz="2800"/>
            </a:lvl2pPr>
            <a:lvl3pPr>
              <a:defRPr sz="2800"/>
            </a:lvl3pPr>
            <a:lvl4pPr>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3865494"/>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9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0" y="1600201"/>
            <a:ext cx="284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40D93FF4-33B5-438C-8DD9-E29AB6BB8043}" type="datetime1">
              <a:rPr lang="en-US" smtClean="0"/>
              <a:t>17/06/2022</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
        <p:nvSpPr>
          <p:cNvPr id="7" name="Content Placeholder 2">
            <a:extLst>
              <a:ext uri="{FF2B5EF4-FFF2-40B4-BE49-F238E27FC236}">
                <a16:creationId xmlns:a16="http://schemas.microsoft.com/office/drawing/2014/main" id="{1E586163-080C-4D92-9FF5-83B9A124C31B}"/>
              </a:ext>
            </a:extLst>
          </p:cNvPr>
          <p:cNvSpPr>
            <a:spLocks noGrp="1"/>
          </p:cNvSpPr>
          <p:nvPr>
            <p:ph sz="half" idx="12"/>
          </p:nvPr>
        </p:nvSpPr>
        <p:spPr>
          <a:xfrm>
            <a:off x="3098800" y="1600200"/>
            <a:ext cx="284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8" name="Content Placeholder 2">
            <a:extLst>
              <a:ext uri="{FF2B5EF4-FFF2-40B4-BE49-F238E27FC236}">
                <a16:creationId xmlns:a16="http://schemas.microsoft.com/office/drawing/2014/main" id="{60879BDB-29CC-404E-9DCA-E89C7B9070DD}"/>
              </a:ext>
            </a:extLst>
          </p:cNvPr>
          <p:cNvSpPr>
            <a:spLocks noGrp="1"/>
          </p:cNvSpPr>
          <p:nvPr>
            <p:ph sz="half" idx="13"/>
          </p:nvPr>
        </p:nvSpPr>
        <p:spPr>
          <a:xfrm>
            <a:off x="6210300" y="1600200"/>
            <a:ext cx="284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9" name="Content Placeholder 2">
            <a:extLst>
              <a:ext uri="{FF2B5EF4-FFF2-40B4-BE49-F238E27FC236}">
                <a16:creationId xmlns:a16="http://schemas.microsoft.com/office/drawing/2014/main" id="{2494B703-5983-4A4F-B197-D2C64EAA9F6A}"/>
              </a:ext>
            </a:extLst>
          </p:cNvPr>
          <p:cNvSpPr>
            <a:spLocks noGrp="1"/>
          </p:cNvSpPr>
          <p:nvPr>
            <p:ph sz="half" idx="14"/>
          </p:nvPr>
        </p:nvSpPr>
        <p:spPr>
          <a:xfrm>
            <a:off x="9347200" y="1600200"/>
            <a:ext cx="284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2306970055"/>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0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609600" y="1600201"/>
            <a:ext cx="8077200" cy="990599"/>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p:txBody>
      </p:sp>
      <p:sp>
        <p:nvSpPr>
          <p:cNvPr id="4" name="Content Placeholder 3"/>
          <p:cNvSpPr>
            <a:spLocks noGrp="1"/>
          </p:cNvSpPr>
          <p:nvPr>
            <p:ph sz="half" idx="2"/>
          </p:nvPr>
        </p:nvSpPr>
        <p:spPr>
          <a:xfrm>
            <a:off x="8763000" y="1600201"/>
            <a:ext cx="2819400" cy="990599"/>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40D93FF4-33B5-438C-8DD9-E29AB6BB8043}" type="datetime1">
              <a:rPr lang="en-US" smtClean="0"/>
              <a:t>17/06/2022</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
        <p:nvSpPr>
          <p:cNvPr id="21" name="Content Placeholder 2">
            <a:extLst>
              <a:ext uri="{FF2B5EF4-FFF2-40B4-BE49-F238E27FC236}">
                <a16:creationId xmlns:a16="http://schemas.microsoft.com/office/drawing/2014/main" id="{E4A1A4A6-69C0-4EC3-B5CC-CC08837714D4}"/>
              </a:ext>
            </a:extLst>
          </p:cNvPr>
          <p:cNvSpPr>
            <a:spLocks noGrp="1"/>
          </p:cNvSpPr>
          <p:nvPr>
            <p:ph sz="half" idx="12"/>
          </p:nvPr>
        </p:nvSpPr>
        <p:spPr>
          <a:xfrm>
            <a:off x="609600" y="2680855"/>
            <a:ext cx="8077200" cy="900545"/>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p:txBody>
      </p:sp>
      <p:sp>
        <p:nvSpPr>
          <p:cNvPr id="22" name="Content Placeholder 3">
            <a:extLst>
              <a:ext uri="{FF2B5EF4-FFF2-40B4-BE49-F238E27FC236}">
                <a16:creationId xmlns:a16="http://schemas.microsoft.com/office/drawing/2014/main" id="{3E39D719-3B3B-4F96-BE3F-4E767D23D3DC}"/>
              </a:ext>
            </a:extLst>
          </p:cNvPr>
          <p:cNvSpPr>
            <a:spLocks noGrp="1"/>
          </p:cNvSpPr>
          <p:nvPr>
            <p:ph sz="half" idx="13"/>
          </p:nvPr>
        </p:nvSpPr>
        <p:spPr>
          <a:xfrm>
            <a:off x="8763000" y="2680855"/>
            <a:ext cx="2819400" cy="900545"/>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endParaRPr lang="vi-VN"/>
          </a:p>
        </p:txBody>
      </p:sp>
      <p:sp>
        <p:nvSpPr>
          <p:cNvPr id="23" name="Content Placeholder 2">
            <a:extLst>
              <a:ext uri="{FF2B5EF4-FFF2-40B4-BE49-F238E27FC236}">
                <a16:creationId xmlns:a16="http://schemas.microsoft.com/office/drawing/2014/main" id="{D7791AFD-E53B-48D7-8A3C-24F9B9314932}"/>
              </a:ext>
            </a:extLst>
          </p:cNvPr>
          <p:cNvSpPr>
            <a:spLocks noGrp="1"/>
          </p:cNvSpPr>
          <p:nvPr>
            <p:ph sz="half" idx="14"/>
          </p:nvPr>
        </p:nvSpPr>
        <p:spPr>
          <a:xfrm>
            <a:off x="609600" y="3733801"/>
            <a:ext cx="8077200" cy="990599"/>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p:txBody>
      </p:sp>
      <p:sp>
        <p:nvSpPr>
          <p:cNvPr id="24" name="Content Placeholder 3">
            <a:extLst>
              <a:ext uri="{FF2B5EF4-FFF2-40B4-BE49-F238E27FC236}">
                <a16:creationId xmlns:a16="http://schemas.microsoft.com/office/drawing/2014/main" id="{7784060D-E07A-4765-948A-FC9071F8DDC5}"/>
              </a:ext>
            </a:extLst>
          </p:cNvPr>
          <p:cNvSpPr>
            <a:spLocks noGrp="1"/>
          </p:cNvSpPr>
          <p:nvPr>
            <p:ph sz="half" idx="15"/>
          </p:nvPr>
        </p:nvSpPr>
        <p:spPr>
          <a:xfrm>
            <a:off x="8763000" y="3733801"/>
            <a:ext cx="2819400" cy="990599"/>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endParaRPr lang="vi-VN"/>
          </a:p>
        </p:txBody>
      </p:sp>
      <p:sp>
        <p:nvSpPr>
          <p:cNvPr id="25" name="Content Placeholder 2">
            <a:extLst>
              <a:ext uri="{FF2B5EF4-FFF2-40B4-BE49-F238E27FC236}">
                <a16:creationId xmlns:a16="http://schemas.microsoft.com/office/drawing/2014/main" id="{A67EFF06-2483-4600-B6B9-3D1CE50220DD}"/>
              </a:ext>
            </a:extLst>
          </p:cNvPr>
          <p:cNvSpPr>
            <a:spLocks noGrp="1"/>
          </p:cNvSpPr>
          <p:nvPr>
            <p:ph sz="half" idx="16"/>
          </p:nvPr>
        </p:nvSpPr>
        <p:spPr>
          <a:xfrm>
            <a:off x="609600" y="4814455"/>
            <a:ext cx="8077200" cy="900545"/>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p:txBody>
      </p:sp>
      <p:sp>
        <p:nvSpPr>
          <p:cNvPr id="26" name="Content Placeholder 3">
            <a:extLst>
              <a:ext uri="{FF2B5EF4-FFF2-40B4-BE49-F238E27FC236}">
                <a16:creationId xmlns:a16="http://schemas.microsoft.com/office/drawing/2014/main" id="{C22FA758-800C-4200-9C64-1F16B8C51CA7}"/>
              </a:ext>
            </a:extLst>
          </p:cNvPr>
          <p:cNvSpPr>
            <a:spLocks noGrp="1"/>
          </p:cNvSpPr>
          <p:nvPr>
            <p:ph sz="half" idx="17"/>
          </p:nvPr>
        </p:nvSpPr>
        <p:spPr>
          <a:xfrm>
            <a:off x="8763000" y="4814455"/>
            <a:ext cx="2819400" cy="900545"/>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endParaRPr lang="vi-VN"/>
          </a:p>
        </p:txBody>
      </p:sp>
    </p:spTree>
    <p:extLst>
      <p:ext uri="{BB962C8B-B14F-4D97-AF65-F5344CB8AC3E}">
        <p14:creationId xmlns:p14="http://schemas.microsoft.com/office/powerpoint/2010/main" val="1809676352"/>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vi-VN"/>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B0E5A6EA-EB31-4A91-90CD-BB8F6438FCF1}" type="datetime1">
              <a:rPr lang="en-US" smtClean="0"/>
              <a:t>17/06/2022</a:t>
            </a:fld>
            <a:endParaRPr lang="en-US"/>
          </a:p>
        </p:txBody>
      </p:sp>
      <p:sp>
        <p:nvSpPr>
          <p:cNvPr id="8"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2132287914"/>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2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vi-VN"/>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998632" cy="3951288"/>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B0E5A6EA-EB31-4A91-90CD-BB8F6438FCF1}" type="datetime1">
              <a:rPr lang="en-US" smtClean="0"/>
              <a:t>17/06/2022</a:t>
            </a:fld>
            <a:endParaRPr lang="en-US"/>
          </a:p>
        </p:txBody>
      </p:sp>
      <p:sp>
        <p:nvSpPr>
          <p:cNvPr id="8"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3621836187"/>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vi-VN"/>
          </a:p>
        </p:txBody>
      </p:sp>
      <p:sp>
        <p:nvSpPr>
          <p:cNvPr id="3" name="Text Placeholder 2"/>
          <p:cNvSpPr>
            <a:spLocks noGrp="1"/>
          </p:cNvSpPr>
          <p:nvPr>
            <p:ph type="body" idx="1"/>
          </p:nvPr>
        </p:nvSpPr>
        <p:spPr>
          <a:xfrm>
            <a:off x="609600" y="1535113"/>
            <a:ext cx="10972800"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Content Placeholder 5"/>
          <p:cNvSpPr>
            <a:spLocks noGrp="1"/>
          </p:cNvSpPr>
          <p:nvPr>
            <p:ph sz="quarter" idx="4"/>
          </p:nvPr>
        </p:nvSpPr>
        <p:spPr>
          <a:xfrm>
            <a:off x="6193368" y="2174875"/>
            <a:ext cx="5389033" cy="3951288"/>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B0E5A6EA-EB31-4A91-90CD-BB8F6438FCF1}" type="datetime1">
              <a:rPr lang="en-US" smtClean="0"/>
              <a:t>17/06/2022</a:t>
            </a:fld>
            <a:endParaRPr lang="en-US"/>
          </a:p>
        </p:txBody>
      </p:sp>
      <p:sp>
        <p:nvSpPr>
          <p:cNvPr id="8"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2792634591"/>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vi-VN"/>
          </a:p>
        </p:txBody>
      </p:sp>
      <p:sp>
        <p:nvSpPr>
          <p:cNvPr id="3" name="Text Placeholder 2"/>
          <p:cNvSpPr>
            <a:spLocks noGrp="1"/>
          </p:cNvSpPr>
          <p:nvPr>
            <p:ph type="body" idx="1"/>
          </p:nvPr>
        </p:nvSpPr>
        <p:spPr>
          <a:xfrm>
            <a:off x="609600" y="1535113"/>
            <a:ext cx="10972800"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800"/>
            </a:lvl1pPr>
            <a:lvl2pPr>
              <a:defRPr sz="2800"/>
            </a:lvl2pPr>
            <a:lvl3pPr>
              <a:defRPr sz="2800"/>
            </a:lvl3pPr>
            <a:lvl4pPr>
              <a:defRPr sz="2800"/>
            </a:lvl4pPr>
            <a:lvl5pPr>
              <a:defRPr sz="2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Content Placeholder 5"/>
          <p:cNvSpPr>
            <a:spLocks noGrp="1"/>
          </p:cNvSpPr>
          <p:nvPr>
            <p:ph sz="quarter" idx="4"/>
          </p:nvPr>
        </p:nvSpPr>
        <p:spPr>
          <a:xfrm>
            <a:off x="6193368" y="2174875"/>
            <a:ext cx="5998632" cy="3951288"/>
          </a:xfrm>
        </p:spPr>
        <p:txBody>
          <a:bodyPr/>
          <a:lstStyle>
            <a:lvl1pPr>
              <a:defRPr sz="2800"/>
            </a:lvl1pPr>
            <a:lvl2pPr>
              <a:defRPr sz="2800"/>
            </a:lvl2pPr>
            <a:lvl3pPr>
              <a:defRPr sz="2800"/>
            </a:lvl3pPr>
            <a:lvl4pPr>
              <a:defRPr sz="2800"/>
            </a:lvl4pPr>
            <a:lvl5pPr>
              <a:defRPr sz="2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B0E5A6EA-EB31-4A91-90CD-BB8F6438FCF1}" type="datetime1">
              <a:rPr lang="en-US" smtClean="0"/>
              <a:t>17/06/2022</a:t>
            </a:fld>
            <a:endParaRPr lang="en-US"/>
          </a:p>
        </p:txBody>
      </p:sp>
      <p:sp>
        <p:nvSpPr>
          <p:cNvPr id="8"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389305008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a:xfrm>
            <a:off x="609600" y="1600202"/>
            <a:ext cx="10972800" cy="4286862"/>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Date Placeholder 4"/>
          <p:cNvSpPr>
            <a:spLocks noGrp="1" noChangeArrowheads="1"/>
          </p:cNvSpPr>
          <p:nvPr>
            <p:ph type="dt" sz="half" idx="14"/>
          </p:nvPr>
        </p:nvSpPr>
        <p:spPr>
          <a:xfrm>
            <a:off x="609600" y="6245225"/>
            <a:ext cx="2844800" cy="476250"/>
          </a:xfrm>
          <a:prstGeom prst="rect">
            <a:avLst/>
          </a:prstGeom>
          <a:ln/>
        </p:spPr>
        <p:txBody>
          <a:bodyPr/>
          <a:lstStyle>
            <a:lvl1pPr>
              <a:defRPr/>
            </a:lvl1pPr>
          </a:lstStyle>
          <a:p>
            <a:pPr>
              <a:defRPr/>
            </a:pPr>
            <a:fld id="{811DB780-8063-410B-88BC-AD4AA3925B34}" type="datetime1">
              <a:rPr lang="en-US" smtClean="0"/>
              <a:t>17/06/2022</a:t>
            </a:fld>
            <a:endParaRPr lang="en-US"/>
          </a:p>
        </p:txBody>
      </p:sp>
      <p:sp>
        <p:nvSpPr>
          <p:cNvPr id="6" name="Footer Placeholder 5"/>
          <p:cNvSpPr>
            <a:spLocks noGrp="1" noChangeArrowheads="1"/>
          </p:cNvSpPr>
          <p:nvPr>
            <p:ph type="ftr" sz="quarter" idx="15"/>
          </p:nvPr>
        </p:nvSpPr>
        <p:spPr>
          <a:xfrm>
            <a:off x="4165600" y="6245225"/>
            <a:ext cx="3860800" cy="476250"/>
          </a:xfrm>
          <a:prstGeom prst="rect">
            <a:avLst/>
          </a:prstGeom>
          <a:ln/>
        </p:spPr>
        <p:txBody>
          <a:bodyPr/>
          <a:lstStyle>
            <a:lvl1pPr>
              <a:defRPr/>
            </a:lvl1pPr>
          </a:lstStyle>
          <a:p>
            <a:pPr>
              <a:defRPr/>
            </a:pPr>
            <a:r>
              <a:rPr lang="en-US"/>
              <a:t>Trang</a:t>
            </a:r>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hasCustomPrompt="1"/>
          </p:nvPr>
        </p:nvSpPr>
        <p:spPr>
          <a:xfrm>
            <a:off x="609600" y="5887064"/>
            <a:ext cx="109728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Tree>
    <p:extLst>
      <p:ext uri="{BB962C8B-B14F-4D97-AF65-F5344CB8AC3E}">
        <p14:creationId xmlns:p14="http://schemas.microsoft.com/office/powerpoint/2010/main" val="1605361444"/>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vi-VN"/>
          </a:p>
        </p:txBody>
      </p:sp>
      <p:sp>
        <p:nvSpPr>
          <p:cNvPr id="3" name="Text Placeholder 2"/>
          <p:cNvSpPr>
            <a:spLocks noGrp="1"/>
          </p:cNvSpPr>
          <p:nvPr>
            <p:ph type="body" idx="1"/>
          </p:nvPr>
        </p:nvSpPr>
        <p:spPr>
          <a:xfrm>
            <a:off x="-2114" y="1535113"/>
            <a:ext cx="12194114"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14" y="2174875"/>
            <a:ext cx="5998632" cy="3951288"/>
          </a:xfr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Content Placeholder 5"/>
          <p:cNvSpPr>
            <a:spLocks noGrp="1"/>
          </p:cNvSpPr>
          <p:nvPr>
            <p:ph sz="quarter" idx="4"/>
          </p:nvPr>
        </p:nvSpPr>
        <p:spPr>
          <a:xfrm>
            <a:off x="6193368" y="2174875"/>
            <a:ext cx="5998632" cy="3951288"/>
          </a:xfr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B0E5A6EA-EB31-4A91-90CD-BB8F6438FCF1}" type="datetime1">
              <a:rPr lang="en-US" smtClean="0"/>
              <a:t>17/06/2022</a:t>
            </a:fld>
            <a:endParaRPr lang="en-US"/>
          </a:p>
        </p:txBody>
      </p:sp>
      <p:sp>
        <p:nvSpPr>
          <p:cNvPr id="8"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2145515960"/>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C4F9C9E2-06BB-41C5-A984-A694C29A16A3}" type="datetime1">
              <a:rPr lang="en-US" smtClean="0"/>
              <a:t>17/06/2022</a:t>
            </a:fld>
            <a:endParaRPr lang="en-US"/>
          </a:p>
        </p:txBody>
      </p:sp>
      <p:sp>
        <p:nvSpPr>
          <p:cNvPr id="4"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4112719614"/>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73CC2845-9148-4B5B-9562-D246E4219F47}" type="datetime1">
              <a:rPr lang="en-US" smtClean="0"/>
              <a:t>17/06/2022</a:t>
            </a:fld>
            <a:endParaRPr lang="en-US"/>
          </a:p>
        </p:txBody>
      </p:sp>
      <p:sp>
        <p:nvSpPr>
          <p:cNvPr id="3"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156685482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800" b="1"/>
            </a:lvl1pPr>
          </a:lstStyle>
          <a:p>
            <a:r>
              <a:rPr lang="en-US"/>
              <a:t>Click to edit Master title style</a:t>
            </a:r>
            <a:endParaRPr lang="vi-VN"/>
          </a:p>
        </p:txBody>
      </p:sp>
      <p:sp>
        <p:nvSpPr>
          <p:cNvPr id="3" name="Content Placeholder 2"/>
          <p:cNvSpPr>
            <a:spLocks noGrp="1"/>
          </p:cNvSpPr>
          <p:nvPr>
            <p:ph idx="1"/>
          </p:nvPr>
        </p:nvSpPr>
        <p:spPr>
          <a:xfrm>
            <a:off x="4766733" y="273051"/>
            <a:ext cx="6815667" cy="5853113"/>
          </a:xfrm>
        </p:spPr>
        <p:txBody>
          <a:bodyPr/>
          <a:lstStyle>
            <a:lvl1pPr>
              <a:defRPr sz="2800"/>
            </a:lvl1pPr>
            <a:lvl2pPr>
              <a:defRPr sz="2800"/>
            </a:lvl2pPr>
            <a:lvl3pPr>
              <a:defRPr sz="2800"/>
            </a:lvl3pPr>
            <a:lvl4pPr>
              <a:defRPr sz="2800"/>
            </a:lvl4pPr>
            <a:lvl5pPr>
              <a:defRPr sz="2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p:cNvSpPr>
            <a:spLocks noGrp="1"/>
          </p:cNvSpPr>
          <p:nvPr>
            <p:ph type="body" sz="half" idx="2"/>
          </p:nvPr>
        </p:nvSpPr>
        <p:spPr>
          <a:xfrm>
            <a:off x="609601" y="1435101"/>
            <a:ext cx="4011084" cy="4691063"/>
          </a:xfrm>
        </p:spPr>
        <p:txBody>
          <a:bodyPr/>
          <a:lstStyle>
            <a:lvl1pPr marL="0" indent="0">
              <a:buNone/>
              <a:defRPr sz="2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8A4F83F0-61E2-46D0-B6E3-3CB47DF90001}" type="datetime1">
              <a:rPr lang="en-US" smtClean="0"/>
              <a:t>17/06/2022</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3270007215"/>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vi-VN"/>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vi-VN"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F5FA6EDE-9D0A-48DF-8DB7-E6E7C6725AE9}" type="datetime1">
              <a:rPr lang="en-US" smtClean="0"/>
              <a:t>17/06/2022</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276903305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0735CB54-6AB1-4B04-9998-2469A6BA0B58}" type="datetime1">
              <a:rPr lang="en-US" smtClean="0"/>
              <a:t>17/06/2022</a:t>
            </a:fld>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99188231"/>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vi-VN"/>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ED9D2B26-C4DE-45F6-A82F-4DCF9E9E95FB}" type="datetime1">
              <a:rPr lang="en-US" smtClean="0"/>
              <a:t>17/06/2022</a:t>
            </a:fld>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85348029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E249C8-BF7A-4990-B3B9-274312BE8A3E}"/>
              </a:ext>
            </a:extLst>
          </p:cNvPr>
          <p:cNvSpPr>
            <a:spLocks noGrp="1"/>
          </p:cNvSpPr>
          <p:nvPr>
            <p:ph idx="1"/>
          </p:nvPr>
        </p:nvSpPr>
        <p:spPr>
          <a:xfrm>
            <a:off x="609600" y="228601"/>
            <a:ext cx="10972800" cy="5897563"/>
          </a:xfrm>
        </p:spPr>
        <p:txBody>
          <a:bodyPr/>
          <a:lstStyle>
            <a:lvl1pPr>
              <a:defRPr sz="2800"/>
            </a:lvl1pPr>
            <a:lvl2pPr>
              <a:defRPr sz="2800"/>
            </a:lvl2pPr>
            <a:lvl3pPr>
              <a:defRPr sz="2800"/>
            </a:lvl3pPr>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3112211684"/>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130426"/>
            <a:ext cx="11811000" cy="3508374"/>
          </a:xfrm>
        </p:spPr>
        <p:txBody>
          <a:bodyPr/>
          <a:lstStyle/>
          <a:p>
            <a:r>
              <a:rPr lang="en-US"/>
              <a:t>Click to edit Master title style</a:t>
            </a:r>
            <a:endParaRPr lang="vi-VN"/>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E06228A5-DE51-45EB-A51E-AC7C60465EA1}" type="datetime1">
              <a:rPr lang="en-US" smtClean="0"/>
              <a:t>17/06/2022</a:t>
            </a:fld>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278620019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a:xfrm>
            <a:off x="609600" y="1600202"/>
            <a:ext cx="10972800" cy="3809998"/>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Date Placeholder 4"/>
          <p:cNvSpPr>
            <a:spLocks noGrp="1" noChangeArrowheads="1"/>
          </p:cNvSpPr>
          <p:nvPr>
            <p:ph type="dt" sz="half" idx="14"/>
          </p:nvPr>
        </p:nvSpPr>
        <p:spPr>
          <a:xfrm>
            <a:off x="609600" y="6245225"/>
            <a:ext cx="2844800" cy="476250"/>
          </a:xfrm>
          <a:prstGeom prst="rect">
            <a:avLst/>
          </a:prstGeom>
          <a:ln/>
        </p:spPr>
        <p:txBody>
          <a:bodyPr/>
          <a:lstStyle>
            <a:lvl1pPr>
              <a:defRPr/>
            </a:lvl1pPr>
          </a:lstStyle>
          <a:p>
            <a:pPr>
              <a:defRPr/>
            </a:pPr>
            <a:fld id="{811DB780-8063-410B-88BC-AD4AA3925B34}" type="datetime1">
              <a:rPr lang="en-US" smtClean="0"/>
              <a:t>17/06/2022</a:t>
            </a:fld>
            <a:endParaRPr lang="en-US"/>
          </a:p>
        </p:txBody>
      </p:sp>
      <p:sp>
        <p:nvSpPr>
          <p:cNvPr id="6" name="Footer Placeholder 5"/>
          <p:cNvSpPr>
            <a:spLocks noGrp="1" noChangeArrowheads="1"/>
          </p:cNvSpPr>
          <p:nvPr>
            <p:ph type="ftr" sz="quarter" idx="15"/>
          </p:nvPr>
        </p:nvSpPr>
        <p:spPr>
          <a:xfrm>
            <a:off x="4165600" y="6245225"/>
            <a:ext cx="3860800" cy="476250"/>
          </a:xfrm>
          <a:prstGeom prst="rect">
            <a:avLst/>
          </a:prstGeom>
          <a:ln/>
        </p:spPr>
        <p:txBody>
          <a:bodyPr/>
          <a:lstStyle>
            <a:lvl1pPr>
              <a:defRPr/>
            </a:lvl1pPr>
          </a:lstStyle>
          <a:p>
            <a:pPr>
              <a:defRPr/>
            </a:pPr>
            <a:r>
              <a:rPr lang="en-US"/>
              <a:t>Trang</a:t>
            </a:r>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hasCustomPrompt="1"/>
          </p:nvPr>
        </p:nvSpPr>
        <p:spPr>
          <a:xfrm>
            <a:off x="609600" y="5410200"/>
            <a:ext cx="10972800" cy="734960"/>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Tree>
    <p:extLst>
      <p:ext uri="{BB962C8B-B14F-4D97-AF65-F5344CB8AC3E}">
        <p14:creationId xmlns:p14="http://schemas.microsoft.com/office/powerpoint/2010/main" val="3507318231"/>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vi-VN"/>
          </a:p>
        </p:txBody>
      </p:sp>
      <p:sp>
        <p:nvSpPr>
          <p:cNvPr id="3" name="Content Placeholder 2"/>
          <p:cNvSpPr>
            <a:spLocks noGrp="1"/>
          </p:cNvSpPr>
          <p:nvPr>
            <p:ph idx="1"/>
          </p:nvPr>
        </p:nvSpPr>
        <p:spPr/>
        <p:txBody>
          <a:bodyPr/>
          <a:lstStyle>
            <a:lvl1pPr marL="514350" indent="-514350">
              <a:buFont typeface="+mj-lt"/>
              <a:buAutoNum type="arabicPeriod"/>
              <a:defRPr sz="2800">
                <a:solidFill>
                  <a:schemeClr val="tx1"/>
                </a:solidFill>
                <a:latin typeface="Courier New" panose="02070309020205020404" pitchFamily="49" charset="0"/>
                <a:cs typeface="Courier New" panose="02070309020205020404" pitchFamily="49" charset="0"/>
              </a:defRPr>
            </a:lvl1pPr>
            <a:lvl2pPr>
              <a:defRPr sz="2800"/>
            </a:lvl2pPr>
            <a:lvl3pPr>
              <a:defRPr sz="2800"/>
            </a:lvl3pPr>
            <a:lvl4pPr>
              <a:defRPr sz="2400"/>
            </a:lvl4pPr>
            <a:lvl5pPr>
              <a:defRPr sz="2400"/>
            </a:lvl5pPr>
          </a:lstStyle>
          <a:p>
            <a:pPr lvl="0"/>
            <a:r>
              <a:rPr lang="en-US"/>
              <a:t>Click to edit Master text styles</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FF7459F9-7608-4E7E-AF0C-31D775524873}" type="datetime1">
              <a:rPr lang="en-US" smtClean="0"/>
              <a:t>17/06/2022</a:t>
            </a:fld>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1807831205"/>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a:xfrm>
            <a:off x="609600" y="1600202"/>
            <a:ext cx="10972800" cy="4286862"/>
          </a:xfrm>
        </p:spPr>
        <p:txBody>
          <a:bodyPr/>
          <a:lstStyle>
            <a:lvl1pPr marL="514350" indent="-514350">
              <a:buFont typeface="+mj-lt"/>
              <a:buAutoNum type="arabicPeriod"/>
              <a:defRPr sz="2800">
                <a:latin typeface="Courier New" panose="02070309020205020404" pitchFamily="49" charset="0"/>
                <a:cs typeface="Courier New" panose="02070309020205020404" pitchFamily="49" charset="0"/>
              </a:defRPr>
            </a:lvl1pPr>
            <a:lvl2pPr marL="971550" indent="-514350">
              <a:buFont typeface="+mj-lt"/>
              <a:buAutoNum type="arabicPeriod"/>
              <a:defRPr sz="2800">
                <a:latin typeface="Courier New" panose="02070309020205020404" pitchFamily="49" charset="0"/>
                <a:cs typeface="Courier New" panose="02070309020205020404" pitchFamily="49" charset="0"/>
              </a:defRPr>
            </a:lvl2pPr>
            <a:lvl3pPr marL="1371600" indent="-457200">
              <a:buFont typeface="+mj-lt"/>
              <a:buAutoNum type="arabicPeriod"/>
              <a:defRPr sz="2400">
                <a:latin typeface="Courier New" panose="02070309020205020404" pitchFamily="49" charset="0"/>
                <a:cs typeface="Courier New" panose="02070309020205020404" pitchFamily="49" charset="0"/>
              </a:defRPr>
            </a:lvl3pPr>
            <a:lvl4pPr marL="1828800" indent="-457200">
              <a:buFont typeface="+mj-lt"/>
              <a:buAutoNum type="arabicPeriod"/>
              <a:defRPr sz="2000">
                <a:latin typeface="Courier New" panose="02070309020205020404" pitchFamily="49" charset="0"/>
                <a:cs typeface="Courier New" panose="02070309020205020404" pitchFamily="49" charset="0"/>
              </a:defRPr>
            </a:lvl4pPr>
          </a:lstStyle>
          <a:p>
            <a:pPr lvl="0"/>
            <a:r>
              <a:rPr lang="en-US"/>
              <a:t>Click to edit Master text styles</a:t>
            </a:r>
          </a:p>
        </p:txBody>
      </p:sp>
      <p:sp>
        <p:nvSpPr>
          <p:cNvPr id="5" name="Date Placeholder 4"/>
          <p:cNvSpPr>
            <a:spLocks noGrp="1" noChangeArrowheads="1"/>
          </p:cNvSpPr>
          <p:nvPr>
            <p:ph type="dt" sz="half" idx="14"/>
          </p:nvPr>
        </p:nvSpPr>
        <p:spPr>
          <a:xfrm>
            <a:off x="609600" y="6245225"/>
            <a:ext cx="2844800" cy="476250"/>
          </a:xfrm>
          <a:prstGeom prst="rect">
            <a:avLst/>
          </a:prstGeom>
          <a:ln/>
        </p:spPr>
        <p:txBody>
          <a:bodyPr/>
          <a:lstStyle>
            <a:lvl1pPr>
              <a:defRPr/>
            </a:lvl1pPr>
          </a:lstStyle>
          <a:p>
            <a:pPr>
              <a:defRPr/>
            </a:pPr>
            <a:fld id="{811DB780-8063-410B-88BC-AD4AA3925B34}" type="datetime1">
              <a:rPr lang="en-US" smtClean="0"/>
              <a:t>17/06/2022</a:t>
            </a:fld>
            <a:endParaRPr lang="en-US"/>
          </a:p>
        </p:txBody>
      </p:sp>
      <p:sp>
        <p:nvSpPr>
          <p:cNvPr id="6" name="Footer Placeholder 5"/>
          <p:cNvSpPr>
            <a:spLocks noGrp="1" noChangeArrowheads="1"/>
          </p:cNvSpPr>
          <p:nvPr>
            <p:ph type="ftr" sz="quarter" idx="15"/>
          </p:nvPr>
        </p:nvSpPr>
        <p:spPr>
          <a:xfrm>
            <a:off x="4165600" y="6245225"/>
            <a:ext cx="3860800" cy="476250"/>
          </a:xfrm>
          <a:prstGeom prst="rect">
            <a:avLst/>
          </a:prstGeom>
          <a:ln/>
        </p:spPr>
        <p:txBody>
          <a:bodyPr/>
          <a:lstStyle>
            <a:lvl1pPr>
              <a:defRPr/>
            </a:lvl1pPr>
          </a:lstStyle>
          <a:p>
            <a:pPr>
              <a:defRPr/>
            </a:pPr>
            <a:r>
              <a:rPr lang="en-US"/>
              <a:t>Trang</a:t>
            </a:r>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hasCustomPrompt="1"/>
          </p:nvPr>
        </p:nvSpPr>
        <p:spPr>
          <a:xfrm>
            <a:off x="609600" y="5887064"/>
            <a:ext cx="109728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Tree>
    <p:extLst>
      <p:ext uri="{BB962C8B-B14F-4D97-AF65-F5344CB8AC3E}">
        <p14:creationId xmlns:p14="http://schemas.microsoft.com/office/powerpoint/2010/main" val="43313611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vi-VN"/>
          </a:p>
        </p:txBody>
      </p:sp>
      <p:sp>
        <p:nvSpPr>
          <p:cNvPr id="3" name="Content Placeholder 2"/>
          <p:cNvSpPr>
            <a:spLocks noGrp="1"/>
          </p:cNvSpPr>
          <p:nvPr>
            <p:ph idx="1"/>
          </p:nvPr>
        </p:nvSpPr>
        <p:spPr>
          <a:xfrm>
            <a:off x="609600" y="1600201"/>
            <a:ext cx="10972800" cy="838199"/>
          </a:xfrm>
        </p:spPr>
        <p:txBody>
          <a:bodyPr/>
          <a:lstStyle>
            <a:lvl1pPr>
              <a:defRPr sz="2800"/>
            </a:lvl1pPr>
            <a:lvl2pPr>
              <a:defRPr sz="2800"/>
            </a:lvl2pPr>
            <a:lvl3pPr>
              <a:defRPr sz="2800"/>
            </a:lvl3pPr>
            <a:lvl4pPr>
              <a:defRPr sz="2400"/>
            </a:lvl4pPr>
            <a:lvl5pPr>
              <a:defRPr sz="2400"/>
            </a:lvl5pPr>
          </a:lstStyle>
          <a:p>
            <a:pPr lvl="0"/>
            <a:r>
              <a:rPr lang="en-US"/>
              <a:t>Click to edit Master text styles</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FF7459F9-7608-4E7E-AF0C-31D775524873}" type="datetime1">
              <a:rPr lang="en-US" smtClean="0"/>
              <a:t>17/06/2022</a:t>
            </a:fld>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1526738733"/>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vi-VN"/>
          </a:p>
        </p:txBody>
      </p:sp>
      <p:sp>
        <p:nvSpPr>
          <p:cNvPr id="3" name="Content Placeholder 2"/>
          <p:cNvSpPr>
            <a:spLocks noGrp="1"/>
          </p:cNvSpPr>
          <p:nvPr>
            <p:ph idx="1"/>
          </p:nvPr>
        </p:nvSpPr>
        <p:spPr>
          <a:xfrm>
            <a:off x="609600" y="1600201"/>
            <a:ext cx="8610600" cy="4525963"/>
          </a:xfrm>
        </p:spPr>
        <p:txBody>
          <a:bodyPr/>
          <a:lstStyle>
            <a:lvl1pPr algn="just">
              <a:defRPr sz="2800"/>
            </a:lvl1pPr>
            <a:lvl2pPr>
              <a:defRPr sz="28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FF7459F9-7608-4E7E-AF0C-31D775524873}" type="datetime1">
              <a:rPr lang="en-US" smtClean="0"/>
              <a:t>17/06/2022</a:t>
            </a:fld>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
        <p:nvSpPr>
          <p:cNvPr id="6" name="Content Placeholder 2">
            <a:extLst>
              <a:ext uri="{FF2B5EF4-FFF2-40B4-BE49-F238E27FC236}">
                <a16:creationId xmlns:a16="http://schemas.microsoft.com/office/drawing/2014/main" id="{72215DFE-C786-4C03-A1F8-74645480087D}"/>
              </a:ext>
            </a:extLst>
          </p:cNvPr>
          <p:cNvSpPr>
            <a:spLocks noGrp="1"/>
          </p:cNvSpPr>
          <p:nvPr>
            <p:ph idx="12"/>
          </p:nvPr>
        </p:nvSpPr>
        <p:spPr>
          <a:xfrm>
            <a:off x="9220200" y="1600200"/>
            <a:ext cx="2362200" cy="4525963"/>
          </a:xfrm>
        </p:spPr>
        <p:txBody>
          <a:bodyPr/>
          <a:lstStyle>
            <a:lvl1pPr>
              <a:defRPr sz="2800"/>
            </a:lvl1pPr>
            <a:lvl2pPr>
              <a:defRPr sz="2400"/>
            </a:lvl2pPr>
          </a:lstStyle>
          <a:p>
            <a:pPr lvl="0"/>
            <a:r>
              <a:rPr lang="en-US"/>
              <a:t>Click to edit Master text styles</a:t>
            </a:r>
          </a:p>
        </p:txBody>
      </p:sp>
    </p:spTree>
    <p:extLst>
      <p:ext uri="{BB962C8B-B14F-4D97-AF65-F5344CB8AC3E}">
        <p14:creationId xmlns:p14="http://schemas.microsoft.com/office/powerpoint/2010/main" val="232254708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a:xfrm>
            <a:off x="609600" y="1600202"/>
            <a:ext cx="10972800" cy="3352799"/>
          </a:xfrm>
        </p:spPr>
        <p:txBody>
          <a:bodyPr/>
          <a:lstStyle>
            <a:lvl1pPr>
              <a:defRPr sz="2800"/>
            </a:lvl1pPr>
            <a:lvl2pPr>
              <a:defRPr sz="2800"/>
            </a:lvl2pPr>
            <a:lvl3pPr>
              <a:defRPr sz="2800"/>
            </a:lvl3pPr>
            <a:lvl4pPr>
              <a:defRPr sz="2000"/>
            </a:lvl4pPr>
          </a:lstStyle>
          <a:p>
            <a:pPr lvl="0"/>
            <a:r>
              <a:rPr lang="en-US"/>
              <a:t>Click to edit Master text styles</a:t>
            </a:r>
          </a:p>
          <a:p>
            <a:pPr lvl="1"/>
            <a:r>
              <a:rPr lang="en-US"/>
              <a:t>Second level</a:t>
            </a:r>
          </a:p>
          <a:p>
            <a:pPr lvl="2"/>
            <a:r>
              <a:rPr lang="en-US"/>
              <a:t>Third level</a:t>
            </a:r>
          </a:p>
        </p:txBody>
      </p:sp>
      <p:sp>
        <p:nvSpPr>
          <p:cNvPr id="5" name="Date Placeholder 4"/>
          <p:cNvSpPr>
            <a:spLocks noGrp="1" noChangeArrowheads="1"/>
          </p:cNvSpPr>
          <p:nvPr>
            <p:ph type="dt" sz="half" idx="14"/>
          </p:nvPr>
        </p:nvSpPr>
        <p:spPr>
          <a:xfrm>
            <a:off x="609600" y="6245225"/>
            <a:ext cx="2844800" cy="476250"/>
          </a:xfrm>
          <a:prstGeom prst="rect">
            <a:avLst/>
          </a:prstGeom>
          <a:ln/>
        </p:spPr>
        <p:txBody>
          <a:bodyPr/>
          <a:lstStyle>
            <a:lvl1pPr>
              <a:defRPr/>
            </a:lvl1pPr>
          </a:lstStyle>
          <a:p>
            <a:pPr>
              <a:defRPr/>
            </a:pPr>
            <a:fld id="{811DB780-8063-410B-88BC-AD4AA3925B34}" type="datetime1">
              <a:rPr lang="en-US" smtClean="0"/>
              <a:t>17/06/2022</a:t>
            </a:fld>
            <a:endParaRPr lang="en-US"/>
          </a:p>
        </p:txBody>
      </p:sp>
      <p:sp>
        <p:nvSpPr>
          <p:cNvPr id="6" name="Footer Placeholder 5"/>
          <p:cNvSpPr>
            <a:spLocks noGrp="1" noChangeArrowheads="1"/>
          </p:cNvSpPr>
          <p:nvPr>
            <p:ph type="ftr" sz="quarter" idx="15"/>
          </p:nvPr>
        </p:nvSpPr>
        <p:spPr>
          <a:xfrm>
            <a:off x="4165600" y="6245225"/>
            <a:ext cx="3860800" cy="476250"/>
          </a:xfrm>
          <a:prstGeom prst="rect">
            <a:avLst/>
          </a:prstGeom>
          <a:ln/>
        </p:spPr>
        <p:txBody>
          <a:bodyPr/>
          <a:lstStyle>
            <a:lvl1pPr>
              <a:defRPr/>
            </a:lvl1pPr>
          </a:lstStyle>
          <a:p>
            <a:pPr>
              <a:defRPr/>
            </a:pPr>
            <a:r>
              <a:rPr lang="en-US"/>
              <a:t>Trang</a:t>
            </a:r>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hasCustomPrompt="1"/>
          </p:nvPr>
        </p:nvSpPr>
        <p:spPr>
          <a:xfrm>
            <a:off x="609600" y="5134896"/>
            <a:ext cx="10972800" cy="990600"/>
          </a:xfrm>
        </p:spPr>
        <p:txBody>
          <a:bodyPr/>
          <a:lstStyle>
            <a:lvl1pPr>
              <a:defRPr sz="2800"/>
            </a:lvl1pPr>
            <a:lvl2pPr>
              <a:defRPr sz="2800"/>
            </a:lvl2pPr>
            <a:lvl3pPr>
              <a:defRPr sz="2000"/>
            </a:lvl3pPr>
            <a:lvl4pPr>
              <a:defRPr sz="1800"/>
            </a:lvl4pPr>
          </a:lstStyle>
          <a:p>
            <a:pPr lvl="0"/>
            <a:r>
              <a:rPr lang="en-US"/>
              <a:t>Click toa edit Master text styles</a:t>
            </a:r>
          </a:p>
        </p:txBody>
      </p:sp>
    </p:spTree>
    <p:extLst>
      <p:ext uri="{BB962C8B-B14F-4D97-AF65-F5344CB8AC3E}">
        <p14:creationId xmlns:p14="http://schemas.microsoft.com/office/powerpoint/2010/main" val="149570494"/>
      </p:ext>
    </p:extLst>
  </p:cSld>
  <p:clrMapOvr>
    <a:masterClrMapping/>
  </p:clrMapOvr>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40">
            <a:lum/>
          </a:blip>
          <a:srcRect/>
          <a:stretch>
            <a:fillRect l="-1000" r="-1000"/>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6" name="Rectangle 5"/>
          <p:cNvSpPr/>
          <p:nvPr userDrawn="1"/>
        </p:nvSpPr>
        <p:spPr>
          <a:xfrm>
            <a:off x="0" y="6172200"/>
            <a:ext cx="12192000" cy="6858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11379200" y="6324600"/>
            <a:ext cx="812800" cy="369332"/>
          </a:xfrm>
          <a:prstGeom prst="rect">
            <a:avLst/>
          </a:prstGeom>
          <a:noFill/>
        </p:spPr>
        <p:txBody>
          <a:bodyPr wrap="square" rtlCol="0">
            <a:spAutoFit/>
          </a:bodyPr>
          <a:lstStyle/>
          <a:p>
            <a:pPr algn="ctr"/>
            <a:fld id="{4A916C17-A3B0-4CE4-88CA-9129F443D2C0}" type="slidenum">
              <a:rPr lang="en-US" smtClean="0"/>
              <a:pPr algn="ct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7" r:id="rId3"/>
    <p:sldLayoutId id="2147483699" r:id="rId4"/>
    <p:sldLayoutId id="2147483691" r:id="rId5"/>
    <p:sldLayoutId id="2147483692" r:id="rId6"/>
    <p:sldLayoutId id="2147483690" r:id="rId7"/>
    <p:sldLayoutId id="2147483689" r:id="rId8"/>
    <p:sldLayoutId id="2147483651" r:id="rId9"/>
    <p:sldLayoutId id="2147483652" r:id="rId10"/>
    <p:sldLayoutId id="2147483662" r:id="rId11"/>
    <p:sldLayoutId id="2147483678" r:id="rId12"/>
    <p:sldLayoutId id="2147483676" r:id="rId13"/>
    <p:sldLayoutId id="2147483663" r:id="rId14"/>
    <p:sldLayoutId id="2147483653" r:id="rId15"/>
    <p:sldLayoutId id="2147483679" r:id="rId16"/>
    <p:sldLayoutId id="2147483697" r:id="rId17"/>
    <p:sldLayoutId id="2147483698" r:id="rId18"/>
    <p:sldLayoutId id="2147483684" r:id="rId19"/>
    <p:sldLayoutId id="2147483695" r:id="rId20"/>
    <p:sldLayoutId id="2147483696" r:id="rId21"/>
    <p:sldLayoutId id="2147483694" r:id="rId22"/>
    <p:sldLayoutId id="2147483686" r:id="rId23"/>
    <p:sldLayoutId id="2147483688" r:id="rId24"/>
    <p:sldLayoutId id="2147483687" r:id="rId25"/>
    <p:sldLayoutId id="2147483654" r:id="rId26"/>
    <p:sldLayoutId id="2147483681" r:id="rId27"/>
    <p:sldLayoutId id="2147483680" r:id="rId28"/>
    <p:sldLayoutId id="2147483682" r:id="rId29"/>
    <p:sldLayoutId id="2147483683" r:id="rId30"/>
    <p:sldLayoutId id="2147483655" r:id="rId31"/>
    <p:sldLayoutId id="2147483656" r:id="rId32"/>
    <p:sldLayoutId id="2147483657" r:id="rId33"/>
    <p:sldLayoutId id="2147483658" r:id="rId34"/>
    <p:sldLayoutId id="2147483659" r:id="rId35"/>
    <p:sldLayoutId id="2147483660" r:id="rId36"/>
    <p:sldLayoutId id="2147483661" r:id="rId37"/>
    <p:sldLayoutId id="2147483693" r:id="rId38"/>
  </p:sldLayoutIdLst>
  <p:transition/>
  <p:hf sldNum="0" hdr="0" ftr="0" dt="0"/>
  <p:txStyles>
    <p:titleStyle>
      <a:lvl1pPr algn="ctr" rtl="0" eaLnBrk="0" fontAlgn="base" hangingPunct="0">
        <a:spcBef>
          <a:spcPct val="0"/>
        </a:spcBef>
        <a:spcAft>
          <a:spcPct val="0"/>
        </a:spcAft>
        <a:defRPr sz="4400" b="1">
          <a:solidFill>
            <a:srgbClr val="FF0000"/>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2800">
          <a:solidFill>
            <a:srgbClr val="0066FF"/>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a:solidFill>
            <a:srgbClr val="0066FF"/>
          </a:solidFill>
          <a:latin typeface="+mn-lt"/>
        </a:defRPr>
      </a:lvl2pPr>
      <a:lvl3pPr marL="1143000" indent="-228600" algn="l" rtl="0" eaLnBrk="0" fontAlgn="base" hangingPunct="0">
        <a:spcBef>
          <a:spcPct val="20000"/>
        </a:spcBef>
        <a:spcAft>
          <a:spcPct val="0"/>
        </a:spcAft>
        <a:buChar char="•"/>
        <a:defRPr sz="2800">
          <a:solidFill>
            <a:srgbClr val="0066FF"/>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25.xml.rels><?xml version="1.0" encoding="UTF-8" standalone="yes"?>
<Relationships xmlns="http://schemas.openxmlformats.org/package/2006/relationships"><Relationship Id="rId2" Type="http://schemas.openxmlformats.org/officeDocument/2006/relationships/hyperlink" Target="https://github.com/truong11062002/CS231.Introduce_to_Computer_Vision/tree/main/DOAN_SOURCECODE"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inst.eecs.berkeley.edu/~cs194-26/fa18/hw/proj4-seamcarving/imret.pdf" TargetMode="External"/><Relationship Id="rId2" Type="http://schemas.openxmlformats.org/officeDocument/2006/relationships/hyperlink" Target="https://andrewdcampbell.github.io/seam-carving" TargetMode="External"/><Relationship Id="rId1" Type="http://schemas.openxmlformats.org/officeDocument/2006/relationships/slideLayout" Target="../slideLayouts/slideLayout2.xml"/><Relationship Id="rId5" Type="http://schemas.openxmlformats.org/officeDocument/2006/relationships/hyperlink" Target="https://github.com/erwin24092002/CS231---Computer_Vision/tree/main/%5BASSIGNMENT%2306%5D%20Seam%20Carving" TargetMode="External"/><Relationship Id="rId4" Type="http://schemas.openxmlformats.org/officeDocument/2006/relationships/hyperlink" Target="https://github.com/Spellstaker/Seam-Carvin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2.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CCE99F-98AE-48D4-96DD-B4149671A560}"/>
              </a:ext>
            </a:extLst>
          </p:cNvPr>
          <p:cNvSpPr>
            <a:spLocks noGrp="1"/>
          </p:cNvSpPr>
          <p:nvPr>
            <p:ph type="ctrTitle"/>
          </p:nvPr>
        </p:nvSpPr>
        <p:spPr/>
        <p:txBody>
          <a:bodyPr/>
          <a:lstStyle/>
          <a:p>
            <a:r>
              <a:rPr lang="en-US"/>
              <a:t>BÁO CÁO ĐỒ ÁN</a:t>
            </a:r>
            <a:br>
              <a:rPr lang="en-US"/>
            </a:br>
            <a:r>
              <a:rPr lang="en-US"/>
              <a:t>XÓA ĐỐI TƯỢNG SỬ DỤNG SEAM CARVING</a:t>
            </a:r>
          </a:p>
        </p:txBody>
      </p:sp>
      <p:sp>
        <p:nvSpPr>
          <p:cNvPr id="5" name="Subtitle 4">
            <a:extLst>
              <a:ext uri="{FF2B5EF4-FFF2-40B4-BE49-F238E27FC236}">
                <a16:creationId xmlns:a16="http://schemas.microsoft.com/office/drawing/2014/main" id="{3CEF2D3F-9DF7-4E24-9981-359DB558E96B}"/>
              </a:ext>
            </a:extLst>
          </p:cNvPr>
          <p:cNvSpPr>
            <a:spLocks noGrp="1"/>
          </p:cNvSpPr>
          <p:nvPr>
            <p:ph type="subTitle" idx="1"/>
          </p:nvPr>
        </p:nvSpPr>
        <p:spPr/>
        <p:txBody>
          <a:bodyPr/>
          <a:lstStyle/>
          <a:p>
            <a:r>
              <a:rPr lang="en-US"/>
              <a:t>Lê </a:t>
            </a:r>
            <a:r>
              <a:rPr lang="en-US" err="1"/>
              <a:t>Trương</a:t>
            </a:r>
            <a:r>
              <a:rPr lang="en-US"/>
              <a:t> </a:t>
            </a:r>
            <a:r>
              <a:rPr lang="en-US" err="1"/>
              <a:t>Ngọc</a:t>
            </a:r>
            <a:r>
              <a:rPr lang="en-US"/>
              <a:t> </a:t>
            </a:r>
            <a:r>
              <a:rPr lang="en-US" err="1"/>
              <a:t>Hải</a:t>
            </a:r>
            <a:endParaRPr lang="en-US"/>
          </a:p>
          <a:p>
            <a:r>
              <a:rPr lang="en-US">
                <a:solidFill>
                  <a:srgbClr val="FF0000"/>
                </a:solidFill>
              </a:rPr>
              <a:t>Lê </a:t>
            </a:r>
            <a:r>
              <a:rPr lang="en-US" err="1">
                <a:solidFill>
                  <a:srgbClr val="FF0000"/>
                </a:solidFill>
              </a:rPr>
              <a:t>Thị</a:t>
            </a:r>
            <a:r>
              <a:rPr lang="en-US">
                <a:solidFill>
                  <a:srgbClr val="FF0000"/>
                </a:solidFill>
              </a:rPr>
              <a:t> </a:t>
            </a:r>
            <a:r>
              <a:rPr lang="en-US" err="1">
                <a:solidFill>
                  <a:srgbClr val="FF0000"/>
                </a:solidFill>
              </a:rPr>
              <a:t>Phương</a:t>
            </a:r>
            <a:r>
              <a:rPr lang="en-US">
                <a:solidFill>
                  <a:srgbClr val="FF0000"/>
                </a:solidFill>
              </a:rPr>
              <a:t> </a:t>
            </a:r>
            <a:r>
              <a:rPr lang="en-US" err="1">
                <a:solidFill>
                  <a:srgbClr val="FF0000"/>
                </a:solidFill>
              </a:rPr>
              <a:t>Vy</a:t>
            </a:r>
            <a:endParaRPr lang="en-US">
              <a:solidFill>
                <a:srgbClr val="FF0000"/>
              </a:solidFill>
            </a:endParaRPr>
          </a:p>
          <a:p>
            <a:r>
              <a:rPr lang="en-US" err="1"/>
              <a:t>Lại</a:t>
            </a:r>
            <a:r>
              <a:rPr lang="en-US"/>
              <a:t> </a:t>
            </a:r>
            <a:r>
              <a:rPr lang="en-US" err="1"/>
              <a:t>Chí</a:t>
            </a:r>
            <a:r>
              <a:rPr lang="en-US"/>
              <a:t> </a:t>
            </a:r>
            <a:r>
              <a:rPr lang="en-US" err="1"/>
              <a:t>Thiện</a:t>
            </a:r>
            <a:endParaRPr lang="en-US"/>
          </a:p>
          <a:p>
            <a:r>
              <a:rPr lang="en-US" err="1">
                <a:solidFill>
                  <a:srgbClr val="FF0000"/>
                </a:solidFill>
              </a:rPr>
              <a:t>Nguyễn</a:t>
            </a:r>
            <a:r>
              <a:rPr lang="en-US">
                <a:solidFill>
                  <a:srgbClr val="FF0000"/>
                </a:solidFill>
              </a:rPr>
              <a:t> </a:t>
            </a:r>
            <a:r>
              <a:rPr lang="en-US" err="1">
                <a:solidFill>
                  <a:srgbClr val="FF0000"/>
                </a:solidFill>
              </a:rPr>
              <a:t>Nhật</a:t>
            </a:r>
            <a:r>
              <a:rPr lang="en-US">
                <a:solidFill>
                  <a:srgbClr val="FF0000"/>
                </a:solidFill>
              </a:rPr>
              <a:t> </a:t>
            </a:r>
            <a:r>
              <a:rPr lang="en-US" err="1">
                <a:solidFill>
                  <a:srgbClr val="FF0000"/>
                </a:solidFill>
              </a:rPr>
              <a:t>Trường</a:t>
            </a:r>
            <a:endParaRPr lang="en-US">
              <a:solidFill>
                <a:srgbClr val="FF0000"/>
              </a:solidFill>
            </a:endParaRPr>
          </a:p>
        </p:txBody>
      </p:sp>
    </p:spTree>
    <p:extLst>
      <p:ext uri="{BB962C8B-B14F-4D97-AF65-F5344CB8AC3E}">
        <p14:creationId xmlns:p14="http://schemas.microsoft.com/office/powerpoint/2010/main" val="341438040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D9CE6-008C-376B-0BD3-6044352F5EA0}"/>
              </a:ext>
            </a:extLst>
          </p:cNvPr>
          <p:cNvSpPr>
            <a:spLocks noGrp="1"/>
          </p:cNvSpPr>
          <p:nvPr>
            <p:ph type="title"/>
          </p:nvPr>
        </p:nvSpPr>
        <p:spPr/>
        <p:txBody>
          <a:bodyPr/>
          <a:lstStyle/>
          <a:p>
            <a:r>
              <a:rPr lang="en-US"/>
              <a:t>Removal masking</a:t>
            </a:r>
          </a:p>
        </p:txBody>
      </p:sp>
      <p:sp>
        <p:nvSpPr>
          <p:cNvPr id="3" name="Content Placeholder 2">
            <a:extLst>
              <a:ext uri="{FF2B5EF4-FFF2-40B4-BE49-F238E27FC236}">
                <a16:creationId xmlns:a16="http://schemas.microsoft.com/office/drawing/2014/main" id="{BC87EEAC-CAC4-E00B-97F3-082307843D16}"/>
              </a:ext>
            </a:extLst>
          </p:cNvPr>
          <p:cNvSpPr>
            <a:spLocks noGrp="1"/>
          </p:cNvSpPr>
          <p:nvPr>
            <p:ph idx="1"/>
          </p:nvPr>
        </p:nvSpPr>
        <p:spPr/>
        <p:txBody>
          <a:bodyPr/>
          <a:lstStyle/>
          <a:p>
            <a:pPr algn="just"/>
            <a:r>
              <a:rPr lang="en-US"/>
              <a:t>Ở removal masking </a:t>
            </a:r>
            <a:r>
              <a:rPr lang="en-US" err="1"/>
              <a:t>chúng</a:t>
            </a:r>
            <a:r>
              <a:rPr lang="en-US"/>
              <a:t> ta </a:t>
            </a:r>
            <a:r>
              <a:rPr lang="en-US" err="1"/>
              <a:t>sẽ</a:t>
            </a:r>
            <a:r>
              <a:rPr lang="en-US"/>
              <a:t> </a:t>
            </a:r>
            <a:r>
              <a:rPr lang="en-US" err="1"/>
              <a:t>cung</a:t>
            </a:r>
            <a:r>
              <a:rPr lang="en-US"/>
              <a:t> </a:t>
            </a:r>
            <a:r>
              <a:rPr lang="en-US" err="1"/>
              <a:t>cấp</a:t>
            </a:r>
            <a:r>
              <a:rPr lang="en-US"/>
              <a:t> </a:t>
            </a:r>
            <a:r>
              <a:rPr lang="en-US" err="1"/>
              <a:t>cho</a:t>
            </a:r>
            <a:r>
              <a:rPr lang="en-US"/>
              <a:t> </a:t>
            </a:r>
            <a:r>
              <a:rPr lang="en-US" err="1"/>
              <a:t>vùng</a:t>
            </a:r>
            <a:r>
              <a:rPr lang="en-US"/>
              <a:t> </a:t>
            </a:r>
            <a:r>
              <a:rPr lang="en-US" err="1"/>
              <a:t>này</a:t>
            </a:r>
            <a:r>
              <a:rPr lang="en-US"/>
              <a:t> </a:t>
            </a:r>
            <a:r>
              <a:rPr lang="en-US" err="1"/>
              <a:t>một</a:t>
            </a:r>
            <a:r>
              <a:rPr lang="en-US"/>
              <a:t> </a:t>
            </a:r>
            <a:r>
              <a:rPr lang="en-US" err="1"/>
              <a:t>mức</a:t>
            </a:r>
            <a:r>
              <a:rPr lang="en-US"/>
              <a:t> </a:t>
            </a:r>
            <a:r>
              <a:rPr lang="en-US" err="1"/>
              <a:t>năng</a:t>
            </a:r>
            <a:r>
              <a:rPr lang="en-US"/>
              <a:t> </a:t>
            </a:r>
            <a:r>
              <a:rPr lang="en-US" err="1"/>
              <a:t>lượng</a:t>
            </a:r>
            <a:r>
              <a:rPr lang="en-US"/>
              <a:t> </a:t>
            </a:r>
            <a:r>
              <a:rPr lang="en-US" err="1"/>
              <a:t>âm</a:t>
            </a:r>
            <a:r>
              <a:rPr lang="en-US"/>
              <a:t>.</a:t>
            </a:r>
          </a:p>
          <a:p>
            <a:pPr algn="just"/>
            <a:r>
              <a:rPr lang="en-US" err="1">
                <a:solidFill>
                  <a:srgbClr val="FF0000"/>
                </a:solidFill>
              </a:rPr>
              <a:t>Liên</a:t>
            </a:r>
            <a:r>
              <a:rPr lang="en-US">
                <a:solidFill>
                  <a:srgbClr val="FF0000"/>
                </a:solidFill>
              </a:rPr>
              <a:t> </a:t>
            </a:r>
            <a:r>
              <a:rPr lang="en-US" err="1">
                <a:solidFill>
                  <a:srgbClr val="FF0000"/>
                </a:solidFill>
              </a:rPr>
              <a:t>tục</a:t>
            </a:r>
            <a:r>
              <a:rPr lang="en-US">
                <a:solidFill>
                  <a:srgbClr val="FF0000"/>
                </a:solidFill>
              </a:rPr>
              <a:t> </a:t>
            </a:r>
            <a:r>
              <a:rPr lang="en-US" err="1">
                <a:solidFill>
                  <a:srgbClr val="FF0000"/>
                </a:solidFill>
              </a:rPr>
              <a:t>loại</a:t>
            </a:r>
            <a:r>
              <a:rPr lang="en-US">
                <a:solidFill>
                  <a:srgbClr val="FF0000"/>
                </a:solidFill>
              </a:rPr>
              <a:t> </a:t>
            </a:r>
            <a:r>
              <a:rPr lang="en-US" err="1">
                <a:solidFill>
                  <a:srgbClr val="FF0000"/>
                </a:solidFill>
              </a:rPr>
              <a:t>bỏ</a:t>
            </a:r>
            <a:r>
              <a:rPr lang="en-US">
                <a:solidFill>
                  <a:srgbClr val="FF0000"/>
                </a:solidFill>
              </a:rPr>
              <a:t> </a:t>
            </a:r>
            <a:r>
              <a:rPr lang="en-US" err="1">
                <a:solidFill>
                  <a:srgbClr val="FF0000"/>
                </a:solidFill>
              </a:rPr>
              <a:t>các</a:t>
            </a:r>
            <a:r>
              <a:rPr lang="en-US">
                <a:solidFill>
                  <a:srgbClr val="FF0000"/>
                </a:solidFill>
              </a:rPr>
              <a:t> </a:t>
            </a:r>
            <a:r>
              <a:rPr lang="en-US" err="1">
                <a:solidFill>
                  <a:srgbClr val="FF0000"/>
                </a:solidFill>
              </a:rPr>
              <a:t>đường</a:t>
            </a:r>
            <a:r>
              <a:rPr lang="en-US">
                <a:solidFill>
                  <a:srgbClr val="FF0000"/>
                </a:solidFill>
              </a:rPr>
              <a:t> seam </a:t>
            </a:r>
            <a:r>
              <a:rPr lang="en-US" err="1">
                <a:solidFill>
                  <a:srgbClr val="FF0000"/>
                </a:solidFill>
              </a:rPr>
              <a:t>cho</a:t>
            </a:r>
            <a:r>
              <a:rPr lang="en-US">
                <a:solidFill>
                  <a:srgbClr val="FF0000"/>
                </a:solidFill>
              </a:rPr>
              <a:t> </a:t>
            </a:r>
            <a:r>
              <a:rPr lang="en-US" err="1">
                <a:solidFill>
                  <a:srgbClr val="FF0000"/>
                </a:solidFill>
              </a:rPr>
              <a:t>đến</a:t>
            </a:r>
            <a:r>
              <a:rPr lang="en-US">
                <a:solidFill>
                  <a:srgbClr val="FF0000"/>
                </a:solidFill>
              </a:rPr>
              <a:t> </a:t>
            </a:r>
            <a:r>
              <a:rPr lang="en-US" err="1">
                <a:solidFill>
                  <a:srgbClr val="FF0000"/>
                </a:solidFill>
              </a:rPr>
              <a:t>khi</a:t>
            </a:r>
            <a:r>
              <a:rPr lang="en-US">
                <a:solidFill>
                  <a:srgbClr val="FF0000"/>
                </a:solidFill>
              </a:rPr>
              <a:t> removal masking </a:t>
            </a:r>
            <a:r>
              <a:rPr lang="en-US" err="1">
                <a:solidFill>
                  <a:srgbClr val="FF0000"/>
                </a:solidFill>
              </a:rPr>
              <a:t>được</a:t>
            </a:r>
            <a:r>
              <a:rPr lang="en-US">
                <a:solidFill>
                  <a:srgbClr val="FF0000"/>
                </a:solidFill>
              </a:rPr>
              <a:t> </a:t>
            </a:r>
            <a:r>
              <a:rPr lang="en-US" err="1">
                <a:solidFill>
                  <a:srgbClr val="FF0000"/>
                </a:solidFill>
              </a:rPr>
              <a:t>loại</a:t>
            </a:r>
            <a:r>
              <a:rPr lang="en-US">
                <a:solidFill>
                  <a:srgbClr val="FF0000"/>
                </a:solidFill>
              </a:rPr>
              <a:t> </a:t>
            </a:r>
            <a:r>
              <a:rPr lang="en-US" err="1">
                <a:solidFill>
                  <a:srgbClr val="FF0000"/>
                </a:solidFill>
              </a:rPr>
              <a:t>bỏ</a:t>
            </a:r>
            <a:r>
              <a:rPr lang="en-US">
                <a:solidFill>
                  <a:srgbClr val="FF0000"/>
                </a:solidFill>
              </a:rPr>
              <a:t> </a:t>
            </a:r>
            <a:r>
              <a:rPr lang="en-US" err="1">
                <a:solidFill>
                  <a:srgbClr val="FF0000"/>
                </a:solidFill>
              </a:rPr>
              <a:t>ra</a:t>
            </a:r>
            <a:r>
              <a:rPr lang="en-US">
                <a:solidFill>
                  <a:srgbClr val="FF0000"/>
                </a:solidFill>
              </a:rPr>
              <a:t> </a:t>
            </a:r>
            <a:r>
              <a:rPr lang="en-US" err="1">
                <a:solidFill>
                  <a:srgbClr val="FF0000"/>
                </a:solidFill>
              </a:rPr>
              <a:t>khỏi</a:t>
            </a:r>
            <a:r>
              <a:rPr lang="en-US">
                <a:solidFill>
                  <a:srgbClr val="FF0000"/>
                </a:solidFill>
              </a:rPr>
              <a:t> </a:t>
            </a:r>
            <a:r>
              <a:rPr lang="en-US" err="1">
                <a:solidFill>
                  <a:srgbClr val="FF0000"/>
                </a:solidFill>
              </a:rPr>
              <a:t>bức</a:t>
            </a:r>
            <a:r>
              <a:rPr lang="en-US">
                <a:solidFill>
                  <a:srgbClr val="FF0000"/>
                </a:solidFill>
              </a:rPr>
              <a:t> </a:t>
            </a:r>
            <a:r>
              <a:rPr lang="en-US" err="1">
                <a:solidFill>
                  <a:srgbClr val="FF0000"/>
                </a:solidFill>
              </a:rPr>
              <a:t>ảnh</a:t>
            </a:r>
            <a:r>
              <a:rPr lang="en-US">
                <a:solidFill>
                  <a:srgbClr val="FF0000"/>
                </a:solidFill>
              </a:rPr>
              <a:t>.</a:t>
            </a:r>
          </a:p>
        </p:txBody>
      </p:sp>
      <p:pic>
        <p:nvPicPr>
          <p:cNvPr id="7" name="Picture 6" descr="A person and person walking on a beach&#10;&#10;Description automatically generated with low confidence">
            <a:extLst>
              <a:ext uri="{FF2B5EF4-FFF2-40B4-BE49-F238E27FC236}">
                <a16:creationId xmlns:a16="http://schemas.microsoft.com/office/drawing/2014/main" id="{1B397AA4-232E-859E-A28E-D483B60463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9892" y="3985505"/>
            <a:ext cx="2959608" cy="2077124"/>
          </a:xfrm>
          <a:prstGeom prst="rect">
            <a:avLst/>
          </a:prstGeom>
        </p:spPr>
      </p:pic>
      <p:sp>
        <p:nvSpPr>
          <p:cNvPr id="8" name="Arrow: Right 7">
            <a:extLst>
              <a:ext uri="{FF2B5EF4-FFF2-40B4-BE49-F238E27FC236}">
                <a16:creationId xmlns:a16="http://schemas.microsoft.com/office/drawing/2014/main" id="{C1B1A325-D7BA-04FB-5600-0A55ACED2D34}"/>
              </a:ext>
            </a:extLst>
          </p:cNvPr>
          <p:cNvSpPr/>
          <p:nvPr/>
        </p:nvSpPr>
        <p:spPr>
          <a:xfrm>
            <a:off x="5712336" y="4867516"/>
            <a:ext cx="1215566" cy="3131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90F59B9-84A7-91F8-0EBE-1920E14D59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1158" y="3985504"/>
            <a:ext cx="2819344" cy="2077123"/>
          </a:xfrm>
          <a:prstGeom prst="rect">
            <a:avLst/>
          </a:prstGeom>
        </p:spPr>
      </p:pic>
    </p:spTree>
    <p:extLst>
      <p:ext uri="{BB962C8B-B14F-4D97-AF65-F5344CB8AC3E}">
        <p14:creationId xmlns:p14="http://schemas.microsoft.com/office/powerpoint/2010/main" val="107505177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42B5421-C935-EF56-7A89-27A938A0F4F1}"/>
              </a:ext>
            </a:extLst>
          </p:cNvPr>
          <p:cNvSpPr>
            <a:spLocks noGrp="1"/>
          </p:cNvSpPr>
          <p:nvPr>
            <p:ph type="title"/>
          </p:nvPr>
        </p:nvSpPr>
        <p:spPr/>
        <p:txBody>
          <a:bodyPr/>
          <a:lstStyle/>
          <a:p>
            <a:r>
              <a:rPr lang="en-US">
                <a:solidFill>
                  <a:srgbClr val="FF0000"/>
                </a:solidFill>
              </a:rPr>
              <a:t>Protective Masking</a:t>
            </a:r>
          </a:p>
        </p:txBody>
      </p:sp>
      <p:sp>
        <p:nvSpPr>
          <p:cNvPr id="7" name="Text Placeholder 6">
            <a:extLst>
              <a:ext uri="{FF2B5EF4-FFF2-40B4-BE49-F238E27FC236}">
                <a16:creationId xmlns:a16="http://schemas.microsoft.com/office/drawing/2014/main" id="{48E8700C-F833-A2E3-7526-860FA13BE98C}"/>
              </a:ext>
            </a:extLst>
          </p:cNvPr>
          <p:cNvSpPr>
            <a:spLocks noGrp="1"/>
          </p:cNvSpPr>
          <p:nvPr>
            <p:ph idx="1"/>
          </p:nvPr>
        </p:nvSpPr>
        <p:spPr/>
        <p:txBody>
          <a:bodyPr/>
          <a:lstStyle/>
          <a:p>
            <a:pPr algn="just"/>
            <a:r>
              <a:rPr lang="en-US" sz="2400" err="1"/>
              <a:t>Chúng</a:t>
            </a:r>
            <a:r>
              <a:rPr lang="en-US" sz="2400"/>
              <a:t> ta </a:t>
            </a:r>
            <a:r>
              <a:rPr lang="en-US" sz="2400" err="1"/>
              <a:t>sẽ</a:t>
            </a:r>
            <a:r>
              <a:rPr lang="en-US" sz="2400"/>
              <a:t> </a:t>
            </a:r>
            <a:r>
              <a:rPr lang="en-US" sz="2400" err="1"/>
              <a:t>chỉ</a:t>
            </a:r>
            <a:r>
              <a:rPr lang="en-US" sz="2400"/>
              <a:t> </a:t>
            </a:r>
            <a:r>
              <a:rPr lang="en-US" sz="2400" err="1"/>
              <a:t>định</a:t>
            </a:r>
            <a:r>
              <a:rPr lang="en-US" sz="2400"/>
              <a:t> </a:t>
            </a:r>
            <a:r>
              <a:rPr lang="en-US" sz="2400" err="1"/>
              <a:t>các</a:t>
            </a:r>
            <a:r>
              <a:rPr lang="en-US" sz="2400"/>
              <a:t> </a:t>
            </a:r>
            <a:r>
              <a:rPr lang="en-US" sz="2400" err="1"/>
              <a:t>vùng</a:t>
            </a:r>
            <a:r>
              <a:rPr lang="en-US" sz="2400"/>
              <a:t> </a:t>
            </a:r>
            <a:r>
              <a:rPr lang="en-US" sz="2400" err="1"/>
              <a:t>trong</a:t>
            </a:r>
            <a:r>
              <a:rPr lang="en-US" sz="2400"/>
              <a:t> </a:t>
            </a:r>
            <a:r>
              <a:rPr lang="en-US" sz="2400" err="1"/>
              <a:t>hình</a:t>
            </a:r>
            <a:r>
              <a:rPr lang="en-US" sz="2400"/>
              <a:t> </a:t>
            </a:r>
            <a:r>
              <a:rPr lang="en-US" sz="2400" err="1"/>
              <a:t>ảnh</a:t>
            </a:r>
            <a:r>
              <a:rPr lang="en-US" sz="2400"/>
              <a:t> </a:t>
            </a:r>
            <a:r>
              <a:rPr lang="en-US" sz="2400" err="1"/>
              <a:t>không</a:t>
            </a:r>
            <a:r>
              <a:rPr lang="en-US" sz="2400"/>
              <a:t> </a:t>
            </a:r>
            <a:r>
              <a:rPr lang="en-US" sz="2400" err="1"/>
              <a:t>nên</a:t>
            </a:r>
            <a:r>
              <a:rPr lang="en-US" sz="2400"/>
              <a:t> </a:t>
            </a:r>
            <a:r>
              <a:rPr lang="en-US" sz="2400" err="1"/>
              <a:t>tác</a:t>
            </a:r>
            <a:r>
              <a:rPr lang="en-US" sz="2400"/>
              <a:t> </a:t>
            </a:r>
            <a:r>
              <a:rPr lang="en-US" sz="2400" err="1"/>
              <a:t>động</a:t>
            </a:r>
            <a:r>
              <a:rPr lang="en-US" sz="2400"/>
              <a:t> </a:t>
            </a:r>
            <a:r>
              <a:rPr lang="en-US" sz="2400" err="1"/>
              <a:t>bằng</a:t>
            </a:r>
            <a:r>
              <a:rPr lang="en-US" sz="2400"/>
              <a:t> </a:t>
            </a:r>
            <a:r>
              <a:rPr lang="en-US" sz="2400" err="1"/>
              <a:t>việc</a:t>
            </a:r>
            <a:r>
              <a:rPr lang="en-US" sz="2400"/>
              <a:t> </a:t>
            </a:r>
            <a:r>
              <a:rPr lang="en-US" sz="2400" err="1"/>
              <a:t>cung</a:t>
            </a:r>
            <a:r>
              <a:rPr lang="en-US" sz="2400"/>
              <a:t> </a:t>
            </a:r>
            <a:r>
              <a:rPr lang="en-US" sz="2400" err="1"/>
              <a:t>cấp</a:t>
            </a:r>
            <a:r>
              <a:rPr lang="en-US" sz="2400"/>
              <a:t> binary mask </a:t>
            </a:r>
            <a:r>
              <a:rPr lang="en-US" sz="2400" err="1"/>
              <a:t>cho</a:t>
            </a:r>
            <a:r>
              <a:rPr lang="en-US" sz="2400"/>
              <a:t> </a:t>
            </a:r>
            <a:r>
              <a:rPr lang="en-US" sz="2400" err="1"/>
              <a:t>thuật</a:t>
            </a:r>
            <a:r>
              <a:rPr lang="en-US" sz="2400"/>
              <a:t> </a:t>
            </a:r>
            <a:r>
              <a:rPr lang="en-US" sz="2400" err="1"/>
              <a:t>toán</a:t>
            </a:r>
            <a:r>
              <a:rPr lang="en-US" sz="2400"/>
              <a:t> </a:t>
            </a:r>
            <a:r>
              <a:rPr lang="en-US" sz="2400" err="1"/>
              <a:t>xóa</a:t>
            </a:r>
            <a:r>
              <a:rPr lang="en-US" sz="2400"/>
              <a:t> </a:t>
            </a:r>
            <a:r>
              <a:rPr lang="en-US" sz="2400" err="1"/>
              <a:t>đối</a:t>
            </a:r>
            <a:r>
              <a:rPr lang="en-US" sz="2400"/>
              <a:t> </a:t>
            </a:r>
            <a:r>
              <a:rPr lang="en-US" sz="2400" err="1"/>
              <a:t>tượng</a:t>
            </a:r>
            <a:r>
              <a:rPr lang="en-US" sz="2400"/>
              <a:t>.</a:t>
            </a:r>
          </a:p>
          <a:p>
            <a:pPr algn="just"/>
            <a:r>
              <a:rPr lang="en-US" sz="2400" err="1">
                <a:solidFill>
                  <a:srgbClr val="FF0000"/>
                </a:solidFill>
              </a:rPr>
              <a:t>Ngược</a:t>
            </a:r>
            <a:r>
              <a:rPr lang="en-US" sz="2400">
                <a:solidFill>
                  <a:srgbClr val="FF0000"/>
                </a:solidFill>
              </a:rPr>
              <a:t> </a:t>
            </a:r>
            <a:r>
              <a:rPr lang="en-US" sz="2400" err="1">
                <a:solidFill>
                  <a:srgbClr val="FF0000"/>
                </a:solidFill>
              </a:rPr>
              <a:t>lại</a:t>
            </a:r>
            <a:r>
              <a:rPr lang="en-US" sz="2400">
                <a:solidFill>
                  <a:srgbClr val="FF0000"/>
                </a:solidFill>
              </a:rPr>
              <a:t> </a:t>
            </a:r>
            <a:r>
              <a:rPr lang="en-US" sz="2400" err="1">
                <a:solidFill>
                  <a:srgbClr val="FF0000"/>
                </a:solidFill>
              </a:rPr>
              <a:t>với</a:t>
            </a:r>
            <a:r>
              <a:rPr lang="en-US" sz="2400">
                <a:solidFill>
                  <a:srgbClr val="FF0000"/>
                </a:solidFill>
              </a:rPr>
              <a:t> removal masking, </a:t>
            </a:r>
            <a:r>
              <a:rPr lang="en-US" sz="2400" err="1">
                <a:solidFill>
                  <a:srgbClr val="FF0000"/>
                </a:solidFill>
              </a:rPr>
              <a:t>các</a:t>
            </a:r>
            <a:r>
              <a:rPr lang="en-US" sz="2400">
                <a:solidFill>
                  <a:srgbClr val="FF0000"/>
                </a:solidFill>
              </a:rPr>
              <a:t> </a:t>
            </a:r>
            <a:r>
              <a:rPr lang="en-US" sz="2400" err="1">
                <a:solidFill>
                  <a:srgbClr val="FF0000"/>
                </a:solidFill>
              </a:rPr>
              <a:t>khu</a:t>
            </a:r>
            <a:r>
              <a:rPr lang="en-US" sz="2400">
                <a:solidFill>
                  <a:srgbClr val="FF0000"/>
                </a:solidFill>
              </a:rPr>
              <a:t> </a:t>
            </a:r>
            <a:r>
              <a:rPr lang="en-US" sz="2400" err="1">
                <a:solidFill>
                  <a:srgbClr val="FF0000"/>
                </a:solidFill>
              </a:rPr>
              <a:t>vực</a:t>
            </a:r>
            <a:r>
              <a:rPr lang="en-US" sz="2400">
                <a:solidFill>
                  <a:srgbClr val="FF0000"/>
                </a:solidFill>
              </a:rPr>
              <a:t> </a:t>
            </a:r>
            <a:r>
              <a:rPr lang="en-US" sz="2400" err="1">
                <a:solidFill>
                  <a:srgbClr val="FF0000"/>
                </a:solidFill>
              </a:rPr>
              <a:t>màu</a:t>
            </a:r>
            <a:r>
              <a:rPr lang="en-US" sz="2400">
                <a:solidFill>
                  <a:srgbClr val="FF0000"/>
                </a:solidFill>
              </a:rPr>
              <a:t> </a:t>
            </a:r>
            <a:r>
              <a:rPr lang="en-US" sz="2400" err="1">
                <a:solidFill>
                  <a:srgbClr val="FF0000"/>
                </a:solidFill>
              </a:rPr>
              <a:t>đen</a:t>
            </a:r>
            <a:r>
              <a:rPr lang="en-US" sz="2400">
                <a:solidFill>
                  <a:srgbClr val="FF0000"/>
                </a:solidFill>
              </a:rPr>
              <a:t> </a:t>
            </a:r>
            <a:r>
              <a:rPr lang="en-US" sz="2400" err="1">
                <a:solidFill>
                  <a:srgbClr val="FF0000"/>
                </a:solidFill>
              </a:rPr>
              <a:t>của</a:t>
            </a:r>
            <a:r>
              <a:rPr lang="en-US" sz="2400">
                <a:solidFill>
                  <a:srgbClr val="FF0000"/>
                </a:solidFill>
              </a:rPr>
              <a:t> mask </a:t>
            </a:r>
            <a:r>
              <a:rPr lang="en-US" sz="2400" err="1">
                <a:solidFill>
                  <a:srgbClr val="FF0000"/>
                </a:solidFill>
              </a:rPr>
              <a:t>sẽ</a:t>
            </a:r>
            <a:r>
              <a:rPr lang="en-US" sz="2400">
                <a:solidFill>
                  <a:srgbClr val="FF0000"/>
                </a:solidFill>
              </a:rPr>
              <a:t> </a:t>
            </a:r>
            <a:r>
              <a:rPr lang="en-US" sz="2400" err="1">
                <a:solidFill>
                  <a:srgbClr val="FF0000"/>
                </a:solidFill>
              </a:rPr>
              <a:t>được</a:t>
            </a:r>
            <a:r>
              <a:rPr lang="en-US" sz="2400">
                <a:solidFill>
                  <a:srgbClr val="FF0000"/>
                </a:solidFill>
              </a:rPr>
              <a:t> </a:t>
            </a:r>
            <a:r>
              <a:rPr lang="en-US" sz="2400" err="1">
                <a:solidFill>
                  <a:srgbClr val="FF0000"/>
                </a:solidFill>
              </a:rPr>
              <a:t>cung</a:t>
            </a:r>
            <a:r>
              <a:rPr lang="en-US" sz="2400">
                <a:solidFill>
                  <a:srgbClr val="FF0000"/>
                </a:solidFill>
              </a:rPr>
              <a:t> </a:t>
            </a:r>
            <a:r>
              <a:rPr lang="en-US" sz="2400" err="1">
                <a:solidFill>
                  <a:srgbClr val="FF0000"/>
                </a:solidFill>
              </a:rPr>
              <a:t>cấp</a:t>
            </a:r>
            <a:r>
              <a:rPr lang="en-US" sz="2400">
                <a:solidFill>
                  <a:srgbClr val="FF0000"/>
                </a:solidFill>
              </a:rPr>
              <a:t> </a:t>
            </a:r>
            <a:r>
              <a:rPr lang="en-US" sz="2400" err="1">
                <a:solidFill>
                  <a:srgbClr val="FF0000"/>
                </a:solidFill>
              </a:rPr>
              <a:t>mức</a:t>
            </a:r>
            <a:r>
              <a:rPr lang="en-US" sz="2400">
                <a:solidFill>
                  <a:srgbClr val="FF0000"/>
                </a:solidFill>
              </a:rPr>
              <a:t> </a:t>
            </a:r>
            <a:r>
              <a:rPr lang="en-US" sz="2400" err="1">
                <a:solidFill>
                  <a:srgbClr val="FF0000"/>
                </a:solidFill>
              </a:rPr>
              <a:t>giá</a:t>
            </a:r>
            <a:r>
              <a:rPr lang="en-US" sz="2400">
                <a:solidFill>
                  <a:srgbClr val="FF0000"/>
                </a:solidFill>
              </a:rPr>
              <a:t> </a:t>
            </a:r>
            <a:r>
              <a:rPr lang="en-US" sz="2400" err="1">
                <a:solidFill>
                  <a:srgbClr val="FF0000"/>
                </a:solidFill>
              </a:rPr>
              <a:t>trị</a:t>
            </a:r>
            <a:r>
              <a:rPr lang="en-US" sz="2400">
                <a:solidFill>
                  <a:srgbClr val="FF0000"/>
                </a:solidFill>
              </a:rPr>
              <a:t> </a:t>
            </a:r>
            <a:r>
              <a:rPr lang="en-US" sz="2400" err="1">
                <a:solidFill>
                  <a:srgbClr val="FF0000"/>
                </a:solidFill>
              </a:rPr>
              <a:t>năng</a:t>
            </a:r>
            <a:r>
              <a:rPr lang="en-US" sz="2400">
                <a:solidFill>
                  <a:srgbClr val="FF0000"/>
                </a:solidFill>
              </a:rPr>
              <a:t> </a:t>
            </a:r>
            <a:r>
              <a:rPr lang="en-US" sz="2400" err="1">
                <a:solidFill>
                  <a:srgbClr val="FF0000"/>
                </a:solidFill>
              </a:rPr>
              <a:t>lượng</a:t>
            </a:r>
            <a:r>
              <a:rPr lang="en-US" sz="2400">
                <a:solidFill>
                  <a:srgbClr val="FF0000"/>
                </a:solidFill>
              </a:rPr>
              <a:t> </a:t>
            </a:r>
            <a:r>
              <a:rPr lang="en-US" sz="2400" err="1">
                <a:solidFill>
                  <a:srgbClr val="FF0000"/>
                </a:solidFill>
              </a:rPr>
              <a:t>dương</a:t>
            </a:r>
            <a:r>
              <a:rPr lang="en-US" sz="2400">
                <a:solidFill>
                  <a:srgbClr val="FF0000"/>
                </a:solidFill>
              </a:rPr>
              <a:t> </a:t>
            </a:r>
            <a:r>
              <a:rPr lang="en-US" sz="2400" err="1">
                <a:solidFill>
                  <a:srgbClr val="FF0000"/>
                </a:solidFill>
              </a:rPr>
              <a:t>lớn</a:t>
            </a:r>
            <a:r>
              <a:rPr lang="en-US" sz="2400">
                <a:solidFill>
                  <a:srgbClr val="FF0000"/>
                </a:solidFill>
              </a:rPr>
              <a:t> </a:t>
            </a:r>
            <a:r>
              <a:rPr lang="en-US" sz="2400" err="1">
                <a:solidFill>
                  <a:srgbClr val="FF0000"/>
                </a:solidFill>
              </a:rPr>
              <a:t>trong</a:t>
            </a:r>
            <a:r>
              <a:rPr lang="en-US" sz="2400">
                <a:solidFill>
                  <a:srgbClr val="FF0000"/>
                </a:solidFill>
              </a:rPr>
              <a:t> energy map </a:t>
            </a:r>
            <a:r>
              <a:rPr lang="en-US" sz="2400" err="1">
                <a:solidFill>
                  <a:srgbClr val="FF0000"/>
                </a:solidFill>
              </a:rPr>
              <a:t>tương</a:t>
            </a:r>
            <a:r>
              <a:rPr lang="en-US" sz="2400">
                <a:solidFill>
                  <a:srgbClr val="FF0000"/>
                </a:solidFill>
              </a:rPr>
              <a:t> </a:t>
            </a:r>
            <a:r>
              <a:rPr lang="en-US" sz="2400" err="1">
                <a:solidFill>
                  <a:srgbClr val="FF0000"/>
                </a:solidFill>
              </a:rPr>
              <a:t>ứng</a:t>
            </a:r>
            <a:r>
              <a:rPr lang="en-US" sz="2400">
                <a:solidFill>
                  <a:srgbClr val="FF0000"/>
                </a:solidFill>
              </a:rPr>
              <a:t> </a:t>
            </a:r>
            <a:r>
              <a:rPr lang="en-US" sz="2400" err="1">
                <a:solidFill>
                  <a:srgbClr val="FF0000"/>
                </a:solidFill>
              </a:rPr>
              <a:t>để</a:t>
            </a:r>
            <a:r>
              <a:rPr lang="en-US" sz="2400">
                <a:solidFill>
                  <a:srgbClr val="FF0000"/>
                </a:solidFill>
              </a:rPr>
              <a:t> </a:t>
            </a:r>
            <a:r>
              <a:rPr lang="en-US" sz="2400" err="1">
                <a:solidFill>
                  <a:srgbClr val="FF0000"/>
                </a:solidFill>
              </a:rPr>
              <a:t>ngăn</a:t>
            </a:r>
            <a:r>
              <a:rPr lang="en-US" sz="2400">
                <a:solidFill>
                  <a:srgbClr val="FF0000"/>
                </a:solidFill>
              </a:rPr>
              <a:t> </a:t>
            </a:r>
            <a:r>
              <a:rPr lang="en-US" sz="2400" err="1">
                <a:solidFill>
                  <a:srgbClr val="FF0000"/>
                </a:solidFill>
              </a:rPr>
              <a:t>chặn</a:t>
            </a:r>
            <a:r>
              <a:rPr lang="en-US" sz="2400">
                <a:solidFill>
                  <a:srgbClr val="FF0000"/>
                </a:solidFill>
              </a:rPr>
              <a:t> </a:t>
            </a:r>
            <a:r>
              <a:rPr lang="en-US" sz="2400" err="1">
                <a:solidFill>
                  <a:srgbClr val="FF0000"/>
                </a:solidFill>
              </a:rPr>
              <a:t>các</a:t>
            </a:r>
            <a:r>
              <a:rPr lang="en-US" sz="2400">
                <a:solidFill>
                  <a:srgbClr val="FF0000"/>
                </a:solidFill>
              </a:rPr>
              <a:t> </a:t>
            </a:r>
            <a:r>
              <a:rPr lang="en-US" sz="2400" err="1">
                <a:solidFill>
                  <a:srgbClr val="FF0000"/>
                </a:solidFill>
              </a:rPr>
              <a:t>đường</a:t>
            </a:r>
            <a:r>
              <a:rPr lang="en-US" sz="2400">
                <a:solidFill>
                  <a:srgbClr val="FF0000"/>
                </a:solidFill>
              </a:rPr>
              <a:t> seam </a:t>
            </a:r>
            <a:r>
              <a:rPr lang="en-US" sz="2400" err="1">
                <a:solidFill>
                  <a:srgbClr val="FF0000"/>
                </a:solidFill>
              </a:rPr>
              <a:t>tối</a:t>
            </a:r>
            <a:r>
              <a:rPr lang="en-US" sz="2400">
                <a:solidFill>
                  <a:srgbClr val="FF0000"/>
                </a:solidFill>
              </a:rPr>
              <a:t> </a:t>
            </a:r>
            <a:r>
              <a:rPr lang="en-US" sz="2400" err="1">
                <a:solidFill>
                  <a:srgbClr val="FF0000"/>
                </a:solidFill>
              </a:rPr>
              <a:t>ưu</a:t>
            </a:r>
            <a:r>
              <a:rPr lang="en-US" sz="2400">
                <a:solidFill>
                  <a:srgbClr val="FF0000"/>
                </a:solidFill>
              </a:rPr>
              <a:t> </a:t>
            </a:r>
            <a:r>
              <a:rPr lang="en-US" sz="2400" err="1">
                <a:solidFill>
                  <a:srgbClr val="FF0000"/>
                </a:solidFill>
              </a:rPr>
              <a:t>đi</a:t>
            </a:r>
            <a:r>
              <a:rPr lang="en-US" sz="2400">
                <a:solidFill>
                  <a:srgbClr val="FF0000"/>
                </a:solidFill>
              </a:rPr>
              <a:t> qua </a:t>
            </a:r>
            <a:r>
              <a:rPr lang="en-US" sz="2400" err="1">
                <a:solidFill>
                  <a:srgbClr val="FF0000"/>
                </a:solidFill>
              </a:rPr>
              <a:t>khu</a:t>
            </a:r>
            <a:r>
              <a:rPr lang="en-US" sz="2400">
                <a:solidFill>
                  <a:srgbClr val="FF0000"/>
                </a:solidFill>
              </a:rPr>
              <a:t> </a:t>
            </a:r>
            <a:r>
              <a:rPr lang="en-US" sz="2400" err="1">
                <a:solidFill>
                  <a:srgbClr val="FF0000"/>
                </a:solidFill>
              </a:rPr>
              <a:t>vực</a:t>
            </a:r>
            <a:r>
              <a:rPr lang="en-US" sz="2400">
                <a:solidFill>
                  <a:srgbClr val="FF0000"/>
                </a:solidFill>
              </a:rPr>
              <a:t> </a:t>
            </a:r>
            <a:r>
              <a:rPr lang="en-US" sz="2400" err="1">
                <a:solidFill>
                  <a:srgbClr val="FF0000"/>
                </a:solidFill>
              </a:rPr>
              <a:t>này</a:t>
            </a:r>
            <a:r>
              <a:rPr lang="en-US" sz="2400">
                <a:solidFill>
                  <a:srgbClr val="FF0000"/>
                </a:solidFill>
              </a:rPr>
              <a:t>.</a:t>
            </a:r>
          </a:p>
        </p:txBody>
      </p:sp>
      <p:sp>
        <p:nvSpPr>
          <p:cNvPr id="8" name="Arrow: Right 7">
            <a:extLst>
              <a:ext uri="{FF2B5EF4-FFF2-40B4-BE49-F238E27FC236}">
                <a16:creationId xmlns:a16="http://schemas.microsoft.com/office/drawing/2014/main" id="{F486C795-26F7-A557-B705-C657DA56D39A}"/>
              </a:ext>
            </a:extLst>
          </p:cNvPr>
          <p:cNvSpPr/>
          <p:nvPr/>
        </p:nvSpPr>
        <p:spPr>
          <a:xfrm>
            <a:off x="5712336" y="4867516"/>
            <a:ext cx="1215566" cy="3131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erson and person walking on a beach&#10;&#10;Description automatically generated with low confidence">
            <a:extLst>
              <a:ext uri="{FF2B5EF4-FFF2-40B4-BE49-F238E27FC236}">
                <a16:creationId xmlns:a16="http://schemas.microsoft.com/office/drawing/2014/main" id="{A9685EC0-D0B0-1A65-A5CE-C8E50CA7D9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9892" y="3985505"/>
            <a:ext cx="2959608" cy="2077124"/>
          </a:xfrm>
          <a:prstGeom prst="rect">
            <a:avLst/>
          </a:prstGeom>
        </p:spPr>
      </p:pic>
      <p:pic>
        <p:nvPicPr>
          <p:cNvPr id="10" name="Picture 9" descr="Shape&#10;&#10;Description automatically generated with low confidence">
            <a:extLst>
              <a:ext uri="{FF2B5EF4-FFF2-40B4-BE49-F238E27FC236}">
                <a16:creationId xmlns:a16="http://schemas.microsoft.com/office/drawing/2014/main" id="{F5AA893D-8C3B-9AB8-EC1E-A1694A4090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1158" y="3985505"/>
            <a:ext cx="2819344" cy="2077124"/>
          </a:xfrm>
          <a:prstGeom prst="rect">
            <a:avLst/>
          </a:prstGeom>
          <a:effectLst>
            <a:innerShdw blurRad="114300">
              <a:prstClr val="black"/>
            </a:innerShdw>
            <a:softEdge rad="0"/>
          </a:effectLst>
        </p:spPr>
      </p:pic>
      <p:sp>
        <p:nvSpPr>
          <p:cNvPr id="11" name="TextBox 10">
            <a:extLst>
              <a:ext uri="{FF2B5EF4-FFF2-40B4-BE49-F238E27FC236}">
                <a16:creationId xmlns:a16="http://schemas.microsoft.com/office/drawing/2014/main" id="{367A6579-2B34-24BC-70BE-E94C91C01AB9}"/>
              </a:ext>
            </a:extLst>
          </p:cNvPr>
          <p:cNvSpPr txBox="1"/>
          <p:nvPr/>
        </p:nvSpPr>
        <p:spPr>
          <a:xfrm>
            <a:off x="5097838" y="4253731"/>
            <a:ext cx="2274983" cy="646331"/>
          </a:xfrm>
          <a:prstGeom prst="rect">
            <a:avLst/>
          </a:prstGeom>
          <a:noFill/>
        </p:spPr>
        <p:txBody>
          <a:bodyPr wrap="none" rtlCol="0">
            <a:spAutoFit/>
          </a:bodyPr>
          <a:lstStyle/>
          <a:p>
            <a:pPr algn="ctr"/>
            <a:r>
              <a:rPr lang="en-US">
                <a:highlight>
                  <a:srgbClr val="00FFFF"/>
                </a:highlight>
              </a:rPr>
              <a:t>Generate protective </a:t>
            </a:r>
          </a:p>
          <a:p>
            <a:pPr algn="ctr"/>
            <a:r>
              <a:rPr lang="en-US">
                <a:highlight>
                  <a:srgbClr val="00FFFF"/>
                </a:highlight>
              </a:rPr>
              <a:t>masking</a:t>
            </a:r>
          </a:p>
        </p:txBody>
      </p:sp>
    </p:spTree>
    <p:extLst>
      <p:ext uri="{BB962C8B-B14F-4D97-AF65-F5344CB8AC3E}">
        <p14:creationId xmlns:p14="http://schemas.microsoft.com/office/powerpoint/2010/main" val="2317612500"/>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01E0C4-DC6C-C843-2713-A9A583C6BB8D}"/>
              </a:ext>
            </a:extLst>
          </p:cNvPr>
          <p:cNvSpPr>
            <a:spLocks noGrp="1"/>
          </p:cNvSpPr>
          <p:nvPr>
            <p:ph type="title"/>
          </p:nvPr>
        </p:nvSpPr>
        <p:spPr/>
        <p:txBody>
          <a:bodyPr/>
          <a:lstStyle/>
          <a:p>
            <a:r>
              <a:rPr lang="en-US"/>
              <a:t>Object removal</a:t>
            </a:r>
          </a:p>
        </p:txBody>
      </p:sp>
      <p:sp>
        <p:nvSpPr>
          <p:cNvPr id="5" name="Text Placeholder 4">
            <a:extLst>
              <a:ext uri="{FF2B5EF4-FFF2-40B4-BE49-F238E27FC236}">
                <a16:creationId xmlns:a16="http://schemas.microsoft.com/office/drawing/2014/main" id="{E2D5EE36-F12E-3BA2-3CEB-998E0891DD5D}"/>
              </a:ext>
            </a:extLst>
          </p:cNvPr>
          <p:cNvSpPr>
            <a:spLocks noGrp="1"/>
          </p:cNvSpPr>
          <p:nvPr>
            <p:ph type="body" idx="1"/>
          </p:nvPr>
        </p:nvSpPr>
        <p:spPr/>
        <p:txBody>
          <a:bodyPr/>
          <a:lstStyle/>
          <a:p>
            <a:r>
              <a:rPr lang="en-US" err="1"/>
              <a:t>Cách</a:t>
            </a:r>
            <a:r>
              <a:rPr lang="en-US"/>
              <a:t> </a:t>
            </a:r>
            <a:r>
              <a:rPr lang="en-US" err="1"/>
              <a:t>tiếp</a:t>
            </a:r>
            <a:r>
              <a:rPr lang="en-US"/>
              <a:t> </a:t>
            </a:r>
            <a:r>
              <a:rPr lang="en-US" err="1"/>
              <a:t>cận</a:t>
            </a:r>
            <a:r>
              <a:rPr lang="en-US"/>
              <a:t> </a:t>
            </a:r>
            <a:r>
              <a:rPr lang="en-US" err="1"/>
              <a:t>của</a:t>
            </a:r>
            <a:r>
              <a:rPr lang="en-US"/>
              <a:t> </a:t>
            </a:r>
            <a:r>
              <a:rPr lang="en-US" err="1"/>
              <a:t>bài</a:t>
            </a:r>
            <a:r>
              <a:rPr lang="en-US"/>
              <a:t> </a:t>
            </a:r>
            <a:r>
              <a:rPr lang="en-US" err="1"/>
              <a:t>toán</a:t>
            </a:r>
            <a:r>
              <a:rPr lang="en-US"/>
              <a:t> </a:t>
            </a:r>
            <a:r>
              <a:rPr lang="en-US" err="1"/>
              <a:t>xóa</a:t>
            </a:r>
            <a:r>
              <a:rPr lang="en-US"/>
              <a:t> </a:t>
            </a:r>
            <a:r>
              <a:rPr lang="en-US" err="1"/>
              <a:t>đối</a:t>
            </a:r>
            <a:r>
              <a:rPr lang="en-US"/>
              <a:t> </a:t>
            </a:r>
            <a:r>
              <a:rPr lang="en-US" err="1"/>
              <a:t>tượng</a:t>
            </a:r>
            <a:r>
              <a:rPr lang="en-US"/>
              <a:t> (Object Removal)</a:t>
            </a:r>
          </a:p>
        </p:txBody>
      </p:sp>
    </p:spTree>
    <p:extLst>
      <p:ext uri="{BB962C8B-B14F-4D97-AF65-F5344CB8AC3E}">
        <p14:creationId xmlns:p14="http://schemas.microsoft.com/office/powerpoint/2010/main" val="126839584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317CD-0595-8946-F199-100EE03A9F40}"/>
              </a:ext>
            </a:extLst>
          </p:cNvPr>
          <p:cNvSpPr>
            <a:spLocks noGrp="1"/>
          </p:cNvSpPr>
          <p:nvPr>
            <p:ph type="title"/>
          </p:nvPr>
        </p:nvSpPr>
        <p:spPr/>
        <p:txBody>
          <a:bodyPr/>
          <a:lstStyle/>
          <a:p>
            <a:r>
              <a:rPr lang="en-US"/>
              <a:t>Object removal</a:t>
            </a:r>
          </a:p>
        </p:txBody>
      </p:sp>
      <p:sp>
        <p:nvSpPr>
          <p:cNvPr id="3" name="Content Placeholder 2">
            <a:extLst>
              <a:ext uri="{FF2B5EF4-FFF2-40B4-BE49-F238E27FC236}">
                <a16:creationId xmlns:a16="http://schemas.microsoft.com/office/drawing/2014/main" id="{0F88B311-0423-01E3-871C-98DD8709964F}"/>
              </a:ext>
            </a:extLst>
          </p:cNvPr>
          <p:cNvSpPr>
            <a:spLocks noGrp="1"/>
          </p:cNvSpPr>
          <p:nvPr>
            <p:ph idx="1"/>
          </p:nvPr>
        </p:nvSpPr>
        <p:spPr>
          <a:xfrm>
            <a:off x="513348" y="1600201"/>
            <a:ext cx="10972800" cy="4525963"/>
          </a:xfrm>
        </p:spPr>
        <p:txBody>
          <a:bodyPr/>
          <a:lstStyle/>
          <a:p>
            <a:r>
              <a:rPr lang="en-US"/>
              <a:t>B1: </a:t>
            </a:r>
            <a:r>
              <a:rPr lang="en-US" err="1"/>
              <a:t>Giảm</a:t>
            </a:r>
            <a:r>
              <a:rPr lang="en-US"/>
              <a:t> </a:t>
            </a:r>
            <a:r>
              <a:rPr lang="en-US" err="1"/>
              <a:t>năng</a:t>
            </a:r>
            <a:r>
              <a:rPr lang="en-US"/>
              <a:t> </a:t>
            </a:r>
            <a:r>
              <a:rPr lang="en-US" err="1"/>
              <a:t>lượng</a:t>
            </a:r>
            <a:r>
              <a:rPr lang="en-US"/>
              <a:t> </a:t>
            </a:r>
            <a:r>
              <a:rPr lang="en-US" err="1"/>
              <a:t>tại</a:t>
            </a:r>
            <a:r>
              <a:rPr lang="en-US"/>
              <a:t> removal masking ( </a:t>
            </a:r>
            <a:r>
              <a:rPr lang="en-US" err="1"/>
              <a:t>giảm</a:t>
            </a:r>
            <a:r>
              <a:rPr lang="en-US"/>
              <a:t> </a:t>
            </a:r>
            <a:r>
              <a:rPr lang="en-US" err="1"/>
              <a:t>xuống</a:t>
            </a:r>
            <a:r>
              <a:rPr lang="en-US"/>
              <a:t> </a:t>
            </a:r>
            <a:r>
              <a:rPr lang="en-US" err="1"/>
              <a:t>bé</a:t>
            </a:r>
            <a:r>
              <a:rPr lang="en-US"/>
              <a:t> </a:t>
            </a:r>
            <a:r>
              <a:rPr lang="en-US" err="1"/>
              <a:t>hơn</a:t>
            </a:r>
            <a:r>
              <a:rPr lang="en-US"/>
              <a:t> 0).</a:t>
            </a:r>
          </a:p>
          <a:p>
            <a:r>
              <a:rPr lang="en-US">
                <a:solidFill>
                  <a:srgbClr val="FF0000"/>
                </a:solidFill>
              </a:rPr>
              <a:t>B2: </a:t>
            </a:r>
            <a:r>
              <a:rPr lang="en-US" err="1">
                <a:solidFill>
                  <a:srgbClr val="FF0000"/>
                </a:solidFill>
              </a:rPr>
              <a:t>Tăng</a:t>
            </a:r>
            <a:r>
              <a:rPr lang="en-US">
                <a:solidFill>
                  <a:srgbClr val="FF0000"/>
                </a:solidFill>
              </a:rPr>
              <a:t> </a:t>
            </a:r>
            <a:r>
              <a:rPr lang="en-US" err="1">
                <a:solidFill>
                  <a:srgbClr val="FF0000"/>
                </a:solidFill>
              </a:rPr>
              <a:t>năng</a:t>
            </a:r>
            <a:r>
              <a:rPr lang="en-US">
                <a:solidFill>
                  <a:srgbClr val="FF0000"/>
                </a:solidFill>
              </a:rPr>
              <a:t> </a:t>
            </a:r>
            <a:r>
              <a:rPr lang="en-US" err="1">
                <a:solidFill>
                  <a:srgbClr val="FF0000"/>
                </a:solidFill>
              </a:rPr>
              <a:t>lượng</a:t>
            </a:r>
            <a:r>
              <a:rPr lang="en-US">
                <a:solidFill>
                  <a:srgbClr val="FF0000"/>
                </a:solidFill>
              </a:rPr>
              <a:t> </a:t>
            </a:r>
            <a:r>
              <a:rPr lang="en-US" err="1">
                <a:solidFill>
                  <a:srgbClr val="FF0000"/>
                </a:solidFill>
              </a:rPr>
              <a:t>tại</a:t>
            </a:r>
            <a:r>
              <a:rPr lang="en-US">
                <a:solidFill>
                  <a:srgbClr val="FF0000"/>
                </a:solidFill>
              </a:rPr>
              <a:t> protective masking.</a:t>
            </a:r>
          </a:p>
          <a:p>
            <a:r>
              <a:rPr lang="en-US"/>
              <a:t>B3: </a:t>
            </a:r>
            <a:r>
              <a:rPr lang="en-US" err="1"/>
              <a:t>Tính</a:t>
            </a:r>
            <a:r>
              <a:rPr lang="en-US"/>
              <a:t> </a:t>
            </a:r>
            <a:r>
              <a:rPr lang="en-US" err="1"/>
              <a:t>toán</a:t>
            </a:r>
            <a:r>
              <a:rPr lang="en-US"/>
              <a:t> </a:t>
            </a:r>
            <a:r>
              <a:rPr lang="en-US" err="1"/>
              <a:t>đường</a:t>
            </a:r>
            <a:r>
              <a:rPr lang="en-US"/>
              <a:t> seam </a:t>
            </a:r>
            <a:r>
              <a:rPr lang="en-US" err="1"/>
              <a:t>theo</a:t>
            </a:r>
            <a:r>
              <a:rPr lang="en-US"/>
              <a:t> </a:t>
            </a:r>
            <a:r>
              <a:rPr lang="en-US" err="1"/>
              <a:t>chiều</a:t>
            </a:r>
            <a:r>
              <a:rPr lang="en-US"/>
              <a:t> </a:t>
            </a:r>
            <a:r>
              <a:rPr lang="en-US" err="1"/>
              <a:t>rộng</a:t>
            </a:r>
            <a:r>
              <a:rPr lang="en-US"/>
              <a:t> </a:t>
            </a:r>
            <a:r>
              <a:rPr lang="en-US" err="1"/>
              <a:t>và</a:t>
            </a:r>
            <a:r>
              <a:rPr lang="en-US"/>
              <a:t> </a:t>
            </a:r>
            <a:r>
              <a:rPr lang="en-US" err="1"/>
              <a:t>chiều</a:t>
            </a:r>
            <a:r>
              <a:rPr lang="en-US"/>
              <a:t> </a:t>
            </a:r>
            <a:r>
              <a:rPr lang="en-US" err="1"/>
              <a:t>cao</a:t>
            </a:r>
            <a:r>
              <a:rPr lang="en-US"/>
              <a:t> </a:t>
            </a:r>
            <a:r>
              <a:rPr lang="en-US" err="1"/>
              <a:t>của</a:t>
            </a:r>
            <a:r>
              <a:rPr lang="en-US"/>
              <a:t> </a:t>
            </a:r>
            <a:r>
              <a:rPr lang="en-US" err="1"/>
              <a:t>bức</a:t>
            </a:r>
            <a:r>
              <a:rPr lang="en-US"/>
              <a:t> </a:t>
            </a:r>
            <a:r>
              <a:rPr lang="en-US" err="1"/>
              <a:t>ảnh</a:t>
            </a:r>
            <a:r>
              <a:rPr lang="en-US"/>
              <a:t> </a:t>
            </a:r>
            <a:r>
              <a:rPr lang="en-US" err="1"/>
              <a:t>và</a:t>
            </a:r>
            <a:r>
              <a:rPr lang="en-US"/>
              <a:t> </a:t>
            </a:r>
            <a:r>
              <a:rPr lang="en-US" err="1"/>
              <a:t>năng</a:t>
            </a:r>
            <a:r>
              <a:rPr lang="en-US"/>
              <a:t> </a:t>
            </a:r>
            <a:r>
              <a:rPr lang="en-US" err="1"/>
              <a:t>lượng</a:t>
            </a:r>
            <a:r>
              <a:rPr lang="en-US"/>
              <a:t> </a:t>
            </a:r>
            <a:r>
              <a:rPr lang="en-US" err="1"/>
              <a:t>của</a:t>
            </a:r>
            <a:r>
              <a:rPr lang="en-US"/>
              <a:t> </a:t>
            </a:r>
            <a:r>
              <a:rPr lang="en-US" err="1"/>
              <a:t>chúng</a:t>
            </a:r>
            <a:r>
              <a:rPr lang="en-US"/>
              <a:t>.</a:t>
            </a:r>
          </a:p>
          <a:p>
            <a:r>
              <a:rPr lang="en-US">
                <a:solidFill>
                  <a:srgbClr val="FF0000"/>
                </a:solidFill>
              </a:rPr>
              <a:t>B4: </a:t>
            </a:r>
            <a:r>
              <a:rPr lang="en-US" err="1">
                <a:solidFill>
                  <a:srgbClr val="FF0000"/>
                </a:solidFill>
              </a:rPr>
              <a:t>Dựa</a:t>
            </a:r>
            <a:r>
              <a:rPr lang="en-US">
                <a:solidFill>
                  <a:srgbClr val="FF0000"/>
                </a:solidFill>
              </a:rPr>
              <a:t> </a:t>
            </a:r>
            <a:r>
              <a:rPr lang="en-US" err="1">
                <a:solidFill>
                  <a:srgbClr val="FF0000"/>
                </a:solidFill>
              </a:rPr>
              <a:t>vào</a:t>
            </a:r>
            <a:r>
              <a:rPr lang="en-US">
                <a:solidFill>
                  <a:srgbClr val="FF0000"/>
                </a:solidFill>
              </a:rPr>
              <a:t> </a:t>
            </a:r>
            <a:r>
              <a:rPr lang="en-US" err="1">
                <a:solidFill>
                  <a:srgbClr val="FF0000"/>
                </a:solidFill>
              </a:rPr>
              <a:t>năng</a:t>
            </a:r>
            <a:r>
              <a:rPr lang="en-US">
                <a:solidFill>
                  <a:srgbClr val="FF0000"/>
                </a:solidFill>
              </a:rPr>
              <a:t> </a:t>
            </a:r>
            <a:r>
              <a:rPr lang="en-US" err="1">
                <a:solidFill>
                  <a:srgbClr val="FF0000"/>
                </a:solidFill>
              </a:rPr>
              <a:t>lượng</a:t>
            </a:r>
            <a:r>
              <a:rPr lang="en-US">
                <a:solidFill>
                  <a:srgbClr val="FF0000"/>
                </a:solidFill>
              </a:rPr>
              <a:t> </a:t>
            </a:r>
            <a:r>
              <a:rPr lang="en-US" err="1">
                <a:solidFill>
                  <a:srgbClr val="FF0000"/>
                </a:solidFill>
              </a:rPr>
              <a:t>để</a:t>
            </a:r>
            <a:r>
              <a:rPr lang="en-US">
                <a:solidFill>
                  <a:srgbClr val="FF0000"/>
                </a:solidFill>
              </a:rPr>
              <a:t> </a:t>
            </a:r>
            <a:r>
              <a:rPr lang="en-US" err="1">
                <a:solidFill>
                  <a:srgbClr val="FF0000"/>
                </a:solidFill>
              </a:rPr>
              <a:t>quyết</a:t>
            </a:r>
            <a:r>
              <a:rPr lang="en-US">
                <a:solidFill>
                  <a:srgbClr val="FF0000"/>
                </a:solidFill>
              </a:rPr>
              <a:t> </a:t>
            </a:r>
            <a:r>
              <a:rPr lang="en-US" err="1">
                <a:solidFill>
                  <a:srgbClr val="FF0000"/>
                </a:solidFill>
              </a:rPr>
              <a:t>định</a:t>
            </a:r>
            <a:r>
              <a:rPr lang="en-US">
                <a:solidFill>
                  <a:srgbClr val="FF0000"/>
                </a:solidFill>
              </a:rPr>
              <a:t> </a:t>
            </a:r>
            <a:r>
              <a:rPr lang="en-US" err="1">
                <a:solidFill>
                  <a:srgbClr val="FF0000"/>
                </a:solidFill>
              </a:rPr>
              <a:t>xóa</a:t>
            </a:r>
            <a:r>
              <a:rPr lang="en-US">
                <a:solidFill>
                  <a:srgbClr val="FF0000"/>
                </a:solidFill>
              </a:rPr>
              <a:t> </a:t>
            </a:r>
            <a:r>
              <a:rPr lang="en-US" err="1">
                <a:solidFill>
                  <a:srgbClr val="FF0000"/>
                </a:solidFill>
              </a:rPr>
              <a:t>đường</a:t>
            </a:r>
            <a:r>
              <a:rPr lang="en-US">
                <a:solidFill>
                  <a:srgbClr val="FF0000"/>
                </a:solidFill>
              </a:rPr>
              <a:t> seam </a:t>
            </a:r>
            <a:r>
              <a:rPr lang="en-US" err="1">
                <a:solidFill>
                  <a:srgbClr val="FF0000"/>
                </a:solidFill>
              </a:rPr>
              <a:t>nào</a:t>
            </a:r>
            <a:r>
              <a:rPr lang="en-US">
                <a:solidFill>
                  <a:srgbClr val="FF0000"/>
                </a:solidFill>
              </a:rPr>
              <a:t>.</a:t>
            </a:r>
          </a:p>
          <a:p>
            <a:r>
              <a:rPr lang="en-US"/>
              <a:t>B5: Quay </a:t>
            </a:r>
            <a:r>
              <a:rPr lang="en-US" err="1"/>
              <a:t>lại</a:t>
            </a:r>
            <a:r>
              <a:rPr lang="en-US"/>
              <a:t> B3 </a:t>
            </a:r>
            <a:r>
              <a:rPr lang="en-US" err="1"/>
              <a:t>đến</a:t>
            </a:r>
            <a:r>
              <a:rPr lang="en-US"/>
              <a:t> </a:t>
            </a:r>
            <a:r>
              <a:rPr lang="en-US" err="1"/>
              <a:t>khi</a:t>
            </a:r>
            <a:r>
              <a:rPr lang="en-US"/>
              <a:t> </a:t>
            </a:r>
            <a:r>
              <a:rPr lang="en-US" err="1"/>
              <a:t>tất</a:t>
            </a:r>
            <a:r>
              <a:rPr lang="en-US"/>
              <a:t> </a:t>
            </a:r>
            <a:r>
              <a:rPr lang="en-US" err="1"/>
              <a:t>cả</a:t>
            </a:r>
            <a:r>
              <a:rPr lang="en-US"/>
              <a:t> </a:t>
            </a:r>
            <a:r>
              <a:rPr lang="en-US" err="1"/>
              <a:t>các</a:t>
            </a:r>
            <a:r>
              <a:rPr lang="en-US"/>
              <a:t> pixel </a:t>
            </a:r>
            <a:r>
              <a:rPr lang="en-US" err="1"/>
              <a:t>được</a:t>
            </a:r>
            <a:r>
              <a:rPr lang="en-US"/>
              <a:t> </a:t>
            </a:r>
            <a:r>
              <a:rPr lang="en-US" err="1"/>
              <a:t>đánh</a:t>
            </a:r>
            <a:r>
              <a:rPr lang="en-US"/>
              <a:t> </a:t>
            </a:r>
            <a:r>
              <a:rPr lang="en-US" err="1"/>
              <a:t>dấu</a:t>
            </a:r>
            <a:r>
              <a:rPr lang="en-US"/>
              <a:t> </a:t>
            </a:r>
            <a:r>
              <a:rPr lang="en-US" err="1"/>
              <a:t>bằng</a:t>
            </a:r>
            <a:r>
              <a:rPr lang="en-US"/>
              <a:t> removal masking </a:t>
            </a:r>
            <a:r>
              <a:rPr lang="en-US" err="1"/>
              <a:t>biến</a:t>
            </a:r>
            <a:r>
              <a:rPr lang="en-US"/>
              <a:t> </a:t>
            </a:r>
            <a:r>
              <a:rPr lang="en-US" err="1"/>
              <a:t>mất</a:t>
            </a:r>
            <a:r>
              <a:rPr lang="en-US"/>
              <a:t>.</a:t>
            </a:r>
          </a:p>
          <a:p>
            <a:endParaRPr lang="en-US"/>
          </a:p>
        </p:txBody>
      </p:sp>
    </p:spTree>
    <p:extLst>
      <p:ext uri="{BB962C8B-B14F-4D97-AF65-F5344CB8AC3E}">
        <p14:creationId xmlns:p14="http://schemas.microsoft.com/office/powerpoint/2010/main" val="256853089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317CD-0595-8946-F199-100EE03A9F40}"/>
              </a:ext>
            </a:extLst>
          </p:cNvPr>
          <p:cNvSpPr>
            <a:spLocks noGrp="1"/>
          </p:cNvSpPr>
          <p:nvPr>
            <p:ph type="title"/>
          </p:nvPr>
        </p:nvSpPr>
        <p:spPr/>
        <p:txBody>
          <a:bodyPr/>
          <a:lstStyle/>
          <a:p>
            <a:r>
              <a:rPr lang="en-US"/>
              <a:t>Object removal</a:t>
            </a:r>
          </a:p>
        </p:txBody>
      </p:sp>
      <p:sp>
        <p:nvSpPr>
          <p:cNvPr id="3" name="Content Placeholder 2">
            <a:extLst>
              <a:ext uri="{FF2B5EF4-FFF2-40B4-BE49-F238E27FC236}">
                <a16:creationId xmlns:a16="http://schemas.microsoft.com/office/drawing/2014/main" id="{0F88B311-0423-01E3-871C-98DD8709964F}"/>
              </a:ext>
            </a:extLst>
          </p:cNvPr>
          <p:cNvSpPr>
            <a:spLocks noGrp="1"/>
          </p:cNvSpPr>
          <p:nvPr>
            <p:ph idx="1"/>
          </p:nvPr>
        </p:nvSpPr>
        <p:spPr>
          <a:xfrm>
            <a:off x="513348" y="1600201"/>
            <a:ext cx="10972800" cy="4525963"/>
          </a:xfrm>
        </p:spPr>
        <p:txBody>
          <a:bodyPr/>
          <a:lstStyle/>
          <a:p>
            <a:r>
              <a:rPr lang="en-US" err="1"/>
              <a:t>Trong</a:t>
            </a:r>
            <a:r>
              <a:rPr lang="en-US"/>
              <a:t> </a:t>
            </a:r>
            <a:r>
              <a:rPr lang="en-US" err="1"/>
              <a:t>quá</a:t>
            </a:r>
            <a:r>
              <a:rPr lang="en-US"/>
              <a:t> </a:t>
            </a:r>
            <a:r>
              <a:rPr lang="en-US" err="1"/>
              <a:t>trình</a:t>
            </a:r>
            <a:r>
              <a:rPr lang="en-US"/>
              <a:t> </a:t>
            </a:r>
            <a:r>
              <a:rPr lang="en-US" err="1"/>
              <a:t>thực</a:t>
            </a:r>
            <a:r>
              <a:rPr lang="en-US"/>
              <a:t> </a:t>
            </a:r>
            <a:r>
              <a:rPr lang="en-US" err="1"/>
              <a:t>nghiệm</a:t>
            </a:r>
            <a:r>
              <a:rPr lang="en-US"/>
              <a:t>, </a:t>
            </a:r>
            <a:r>
              <a:rPr lang="en-US" err="1"/>
              <a:t>chúng</a:t>
            </a:r>
            <a:r>
              <a:rPr lang="en-US"/>
              <a:t> </a:t>
            </a:r>
            <a:r>
              <a:rPr lang="en-US" err="1"/>
              <a:t>tôi</a:t>
            </a:r>
            <a:r>
              <a:rPr lang="en-US"/>
              <a:t> </a:t>
            </a:r>
            <a:r>
              <a:rPr lang="en-US" err="1"/>
              <a:t>thay</a:t>
            </a:r>
            <a:r>
              <a:rPr lang="en-US"/>
              <a:t> </a:t>
            </a:r>
            <a:r>
              <a:rPr lang="en-US" err="1"/>
              <a:t>đổi</a:t>
            </a:r>
            <a:r>
              <a:rPr lang="en-US"/>
              <a:t> </a:t>
            </a:r>
            <a:r>
              <a:rPr lang="en-US" err="1"/>
              <a:t>năng</a:t>
            </a:r>
            <a:r>
              <a:rPr lang="en-US"/>
              <a:t> </a:t>
            </a:r>
            <a:r>
              <a:rPr lang="en-US" err="1"/>
              <a:t>lượng</a:t>
            </a:r>
            <a:r>
              <a:rPr lang="en-US"/>
              <a:t> </a:t>
            </a:r>
            <a:r>
              <a:rPr lang="en-US" err="1"/>
              <a:t>tại</a:t>
            </a:r>
            <a:r>
              <a:rPr lang="en-US"/>
              <a:t> removal masking </a:t>
            </a:r>
            <a:r>
              <a:rPr lang="en-US" err="1"/>
              <a:t>và</a:t>
            </a:r>
            <a:r>
              <a:rPr lang="en-US"/>
              <a:t> protective masking </a:t>
            </a:r>
            <a:r>
              <a:rPr lang="en-US" err="1"/>
              <a:t>như</a:t>
            </a:r>
            <a:r>
              <a:rPr lang="en-US"/>
              <a:t> </a:t>
            </a:r>
            <a:r>
              <a:rPr lang="en-US" err="1"/>
              <a:t>sau</a:t>
            </a:r>
            <a:r>
              <a:rPr lang="en-US"/>
              <a:t>:</a:t>
            </a:r>
          </a:p>
          <a:p>
            <a:pPr lvl="1"/>
            <a:r>
              <a:rPr lang="en-US">
                <a:solidFill>
                  <a:srgbClr val="FF0000"/>
                </a:solidFill>
              </a:rPr>
              <a:t>Removal masking:</a:t>
            </a:r>
          </a:p>
          <a:p>
            <a:pPr marL="457200" lvl="1" indent="0">
              <a:buNone/>
            </a:pPr>
            <a:endParaRPr lang="en-US"/>
          </a:p>
          <a:p>
            <a:pPr lvl="1"/>
            <a:endParaRPr lang="en-US"/>
          </a:p>
          <a:p>
            <a:pPr lvl="1"/>
            <a:r>
              <a:rPr lang="en-US"/>
              <a:t>Protective masking:</a:t>
            </a:r>
          </a:p>
          <a:p>
            <a:pPr lvl="1"/>
            <a:endParaRPr lang="en-US"/>
          </a:p>
          <a:p>
            <a:pPr marL="457200" lvl="1" indent="0">
              <a:buNone/>
            </a:pPr>
            <a:r>
              <a:rPr lang="en-US"/>
              <a:t>   </a:t>
            </a:r>
          </a:p>
          <a:p>
            <a:endParaRPr lang="en-US"/>
          </a:p>
        </p:txBody>
      </p:sp>
      <p:pic>
        <p:nvPicPr>
          <p:cNvPr id="6" name="Picture 5" descr="Graphical user interface, text&#10;&#10;Description automatically generated">
            <a:extLst>
              <a:ext uri="{FF2B5EF4-FFF2-40B4-BE49-F238E27FC236}">
                <a16:creationId xmlns:a16="http://schemas.microsoft.com/office/drawing/2014/main" id="{CFE4A3D9-345A-C7B3-DC8E-DECAD21E5C2E}"/>
              </a:ext>
            </a:extLst>
          </p:cNvPr>
          <p:cNvPicPr>
            <a:picLocks noChangeAspect="1"/>
          </p:cNvPicPr>
          <p:nvPr/>
        </p:nvPicPr>
        <p:blipFill rotWithShape="1">
          <a:blip r:embed="rId2">
            <a:extLst>
              <a:ext uri="{28A0092B-C50C-407E-A947-70E740481C1C}">
                <a14:useLocalDpi xmlns:a14="http://schemas.microsoft.com/office/drawing/2010/main" val="0"/>
              </a:ext>
            </a:extLst>
          </a:blip>
          <a:srcRect l="7661" t="26290" r="7823" b="26164"/>
          <a:stretch/>
        </p:blipFill>
        <p:spPr>
          <a:xfrm>
            <a:off x="2753032" y="3073123"/>
            <a:ext cx="6440130" cy="1069259"/>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C9C1038A-7C6A-000E-7141-3A95A14F6A44}"/>
              </a:ext>
            </a:extLst>
          </p:cNvPr>
          <p:cNvPicPr>
            <a:picLocks noChangeAspect="1"/>
          </p:cNvPicPr>
          <p:nvPr/>
        </p:nvPicPr>
        <p:blipFill rotWithShape="1">
          <a:blip r:embed="rId3">
            <a:extLst>
              <a:ext uri="{28A0092B-C50C-407E-A947-70E740481C1C}">
                <a14:useLocalDpi xmlns:a14="http://schemas.microsoft.com/office/drawing/2010/main" val="0"/>
              </a:ext>
            </a:extLst>
          </a:blip>
          <a:srcRect l="11675" t="26900" r="11675" b="26271"/>
          <a:stretch/>
        </p:blipFill>
        <p:spPr>
          <a:xfrm>
            <a:off x="3895645" y="4889709"/>
            <a:ext cx="4208206" cy="1069259"/>
          </a:xfrm>
          <a:prstGeom prst="rect">
            <a:avLst/>
          </a:prstGeom>
        </p:spPr>
      </p:pic>
    </p:spTree>
    <p:extLst>
      <p:ext uri="{BB962C8B-B14F-4D97-AF65-F5344CB8AC3E}">
        <p14:creationId xmlns:p14="http://schemas.microsoft.com/office/powerpoint/2010/main" val="59903492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42B5421-C935-EF56-7A89-27A938A0F4F1}"/>
              </a:ext>
            </a:extLst>
          </p:cNvPr>
          <p:cNvSpPr>
            <a:spLocks noGrp="1"/>
          </p:cNvSpPr>
          <p:nvPr>
            <p:ph type="title"/>
          </p:nvPr>
        </p:nvSpPr>
        <p:spPr/>
        <p:txBody>
          <a:bodyPr/>
          <a:lstStyle/>
          <a:p>
            <a:r>
              <a:rPr lang="en-US" err="1">
                <a:solidFill>
                  <a:srgbClr val="FF0000"/>
                </a:solidFill>
              </a:rPr>
              <a:t>Thử</a:t>
            </a:r>
            <a:r>
              <a:rPr lang="en-US">
                <a:solidFill>
                  <a:srgbClr val="FF0000"/>
                </a:solidFill>
              </a:rPr>
              <a:t> </a:t>
            </a:r>
            <a:r>
              <a:rPr lang="en-US" err="1">
                <a:solidFill>
                  <a:srgbClr val="FF0000"/>
                </a:solidFill>
              </a:rPr>
              <a:t>nghiệm</a:t>
            </a:r>
            <a:r>
              <a:rPr lang="en-US">
                <a:solidFill>
                  <a:srgbClr val="FF0000"/>
                </a:solidFill>
              </a:rPr>
              <a:t> </a:t>
            </a:r>
            <a:r>
              <a:rPr lang="en-US" err="1">
                <a:solidFill>
                  <a:srgbClr val="FF0000"/>
                </a:solidFill>
              </a:rPr>
              <a:t>và</a:t>
            </a:r>
            <a:r>
              <a:rPr lang="en-US">
                <a:solidFill>
                  <a:srgbClr val="FF0000"/>
                </a:solidFill>
              </a:rPr>
              <a:t> </a:t>
            </a:r>
            <a:r>
              <a:rPr lang="en-US" err="1">
                <a:solidFill>
                  <a:srgbClr val="FF0000"/>
                </a:solidFill>
              </a:rPr>
              <a:t>đánh</a:t>
            </a:r>
            <a:r>
              <a:rPr lang="en-US">
                <a:solidFill>
                  <a:srgbClr val="FF0000"/>
                </a:solidFill>
              </a:rPr>
              <a:t> </a:t>
            </a:r>
            <a:r>
              <a:rPr lang="en-US" err="1">
                <a:solidFill>
                  <a:srgbClr val="FF0000"/>
                </a:solidFill>
              </a:rPr>
              <a:t>giá</a:t>
            </a:r>
            <a:br>
              <a:rPr lang="en-US">
                <a:solidFill>
                  <a:srgbClr val="FF0000"/>
                </a:solidFill>
              </a:rPr>
            </a:br>
            <a:endParaRPr lang="en-US"/>
          </a:p>
        </p:txBody>
      </p:sp>
      <p:sp>
        <p:nvSpPr>
          <p:cNvPr id="7" name="Text Placeholder 6">
            <a:extLst>
              <a:ext uri="{FF2B5EF4-FFF2-40B4-BE49-F238E27FC236}">
                <a16:creationId xmlns:a16="http://schemas.microsoft.com/office/drawing/2014/main" id="{48E8700C-F833-A2E3-7526-860FA13BE98C}"/>
              </a:ext>
            </a:extLst>
          </p:cNvPr>
          <p:cNvSpPr>
            <a:spLocks noGrp="1"/>
          </p:cNvSpPr>
          <p:nvPr>
            <p:ph type="body" idx="1"/>
          </p:nvPr>
        </p:nvSpPr>
        <p:spPr/>
        <p:txBody>
          <a:bodyPr/>
          <a:lstStyle/>
          <a:p>
            <a:r>
              <a:rPr lang="en-US" err="1"/>
              <a:t>Xóa</a:t>
            </a:r>
            <a:r>
              <a:rPr lang="en-US"/>
              <a:t> </a:t>
            </a:r>
            <a:r>
              <a:rPr lang="en-US" err="1"/>
              <a:t>đối</a:t>
            </a:r>
            <a:r>
              <a:rPr lang="en-US"/>
              <a:t> </a:t>
            </a:r>
            <a:r>
              <a:rPr lang="en-US" err="1"/>
              <a:t>tượng</a:t>
            </a:r>
            <a:r>
              <a:rPr lang="en-US"/>
              <a:t> </a:t>
            </a:r>
            <a:r>
              <a:rPr lang="en-US" err="1"/>
              <a:t>sử</a:t>
            </a:r>
            <a:r>
              <a:rPr lang="en-US"/>
              <a:t> </a:t>
            </a:r>
            <a:r>
              <a:rPr lang="en-US" err="1"/>
              <a:t>dụng</a:t>
            </a:r>
            <a:r>
              <a:rPr lang="en-US"/>
              <a:t> Seam Carving</a:t>
            </a:r>
          </a:p>
        </p:txBody>
      </p:sp>
    </p:spTree>
    <p:extLst>
      <p:ext uri="{BB962C8B-B14F-4D97-AF65-F5344CB8AC3E}">
        <p14:creationId xmlns:p14="http://schemas.microsoft.com/office/powerpoint/2010/main" val="151933872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317CD-0595-8946-F199-100EE03A9F40}"/>
              </a:ext>
            </a:extLst>
          </p:cNvPr>
          <p:cNvSpPr>
            <a:spLocks noGrp="1"/>
          </p:cNvSpPr>
          <p:nvPr>
            <p:ph type="title"/>
          </p:nvPr>
        </p:nvSpPr>
        <p:spPr/>
        <p:txBody>
          <a:bodyPr/>
          <a:lstStyle/>
          <a:p>
            <a:r>
              <a:rPr lang="en-US" err="1">
                <a:solidFill>
                  <a:srgbClr val="FF0000"/>
                </a:solidFill>
              </a:rPr>
              <a:t>Thử</a:t>
            </a:r>
            <a:r>
              <a:rPr lang="en-US">
                <a:solidFill>
                  <a:srgbClr val="FF0000"/>
                </a:solidFill>
              </a:rPr>
              <a:t> </a:t>
            </a:r>
            <a:r>
              <a:rPr lang="en-US" err="1">
                <a:solidFill>
                  <a:srgbClr val="FF0000"/>
                </a:solidFill>
              </a:rPr>
              <a:t>nghiệm</a:t>
            </a:r>
            <a:endParaRPr lang="en-US"/>
          </a:p>
        </p:txBody>
      </p:sp>
      <p:pic>
        <p:nvPicPr>
          <p:cNvPr id="5" name="quatrinh">
            <a:hlinkClick r:id="" action="ppaction://media"/>
            <a:extLst>
              <a:ext uri="{FF2B5EF4-FFF2-40B4-BE49-F238E27FC236}">
                <a16:creationId xmlns:a16="http://schemas.microsoft.com/office/drawing/2014/main" id="{4C1BB41C-8368-ED1C-30A5-94603AE6368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079625" y="1600200"/>
            <a:ext cx="8034338" cy="4525963"/>
          </a:xfrm>
        </p:spPr>
      </p:pic>
    </p:spTree>
    <p:extLst>
      <p:ext uri="{BB962C8B-B14F-4D97-AF65-F5344CB8AC3E}">
        <p14:creationId xmlns:p14="http://schemas.microsoft.com/office/powerpoint/2010/main" val="41052358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1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47676-7145-8272-F4D6-34373E24CEFA}"/>
              </a:ext>
            </a:extLst>
          </p:cNvPr>
          <p:cNvSpPr>
            <a:spLocks noGrp="1"/>
          </p:cNvSpPr>
          <p:nvPr>
            <p:ph type="title"/>
          </p:nvPr>
        </p:nvSpPr>
        <p:spPr/>
        <p:txBody>
          <a:bodyPr/>
          <a:lstStyle/>
          <a:p>
            <a:r>
              <a:rPr lang="en-US" err="1">
                <a:solidFill>
                  <a:srgbClr val="FF0000"/>
                </a:solidFill>
              </a:rPr>
              <a:t>Thử</a:t>
            </a:r>
            <a:r>
              <a:rPr lang="en-US">
                <a:solidFill>
                  <a:srgbClr val="FF0000"/>
                </a:solidFill>
              </a:rPr>
              <a:t> </a:t>
            </a:r>
            <a:r>
              <a:rPr lang="en-US" err="1">
                <a:solidFill>
                  <a:srgbClr val="FF0000"/>
                </a:solidFill>
              </a:rPr>
              <a:t>nghiệm</a:t>
            </a:r>
            <a:endParaRPr lang="en-US"/>
          </a:p>
        </p:txBody>
      </p:sp>
      <p:pic>
        <p:nvPicPr>
          <p:cNvPr id="5" name="Content Placeholder 4" descr="A group of people posing for a photo&#10;&#10;Description automatically generated">
            <a:extLst>
              <a:ext uri="{FF2B5EF4-FFF2-40B4-BE49-F238E27FC236}">
                <a16:creationId xmlns:a16="http://schemas.microsoft.com/office/drawing/2014/main" id="{282E80F3-E628-23A8-EF50-2C498ABCA3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3561" y="2308120"/>
            <a:ext cx="4267200" cy="3200400"/>
          </a:xfrm>
        </p:spPr>
      </p:pic>
      <p:pic>
        <p:nvPicPr>
          <p:cNvPr id="7" name="Picture 6" descr="A group of people posing for a photo&#10;&#10;Description automatically generated">
            <a:extLst>
              <a:ext uri="{FF2B5EF4-FFF2-40B4-BE49-F238E27FC236}">
                <a16:creationId xmlns:a16="http://schemas.microsoft.com/office/drawing/2014/main" id="{2A78E15F-1D01-40B0-1BC2-006402A31A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1241" y="2270621"/>
            <a:ext cx="4267200" cy="3200400"/>
          </a:xfrm>
          <a:prstGeom prst="rect">
            <a:avLst/>
          </a:prstGeom>
        </p:spPr>
      </p:pic>
      <p:sp>
        <p:nvSpPr>
          <p:cNvPr id="8" name="Arrow: Right 7">
            <a:extLst>
              <a:ext uri="{FF2B5EF4-FFF2-40B4-BE49-F238E27FC236}">
                <a16:creationId xmlns:a16="http://schemas.microsoft.com/office/drawing/2014/main" id="{C611A8E7-E931-2BEE-211D-64D8A0A35A71}"/>
              </a:ext>
            </a:extLst>
          </p:cNvPr>
          <p:cNvSpPr/>
          <p:nvPr/>
        </p:nvSpPr>
        <p:spPr>
          <a:xfrm>
            <a:off x="5488217" y="3751769"/>
            <a:ext cx="1215566" cy="3131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DD5E421-8B4C-E087-D095-5480F7288485}"/>
              </a:ext>
            </a:extLst>
          </p:cNvPr>
          <p:cNvSpPr txBox="1"/>
          <p:nvPr/>
        </p:nvSpPr>
        <p:spPr>
          <a:xfrm>
            <a:off x="2481906" y="1769629"/>
            <a:ext cx="1058303" cy="461665"/>
          </a:xfrm>
          <a:prstGeom prst="rect">
            <a:avLst/>
          </a:prstGeom>
          <a:noFill/>
        </p:spPr>
        <p:txBody>
          <a:bodyPr wrap="none" rtlCol="0">
            <a:spAutoFit/>
          </a:bodyPr>
          <a:lstStyle/>
          <a:p>
            <a:r>
              <a:rPr lang="en-US" sz="2400">
                <a:highlight>
                  <a:srgbClr val="00FFFF"/>
                </a:highlight>
              </a:rPr>
              <a:t>before</a:t>
            </a:r>
          </a:p>
        </p:txBody>
      </p:sp>
      <p:sp>
        <p:nvSpPr>
          <p:cNvPr id="10" name="TextBox 9">
            <a:extLst>
              <a:ext uri="{FF2B5EF4-FFF2-40B4-BE49-F238E27FC236}">
                <a16:creationId xmlns:a16="http://schemas.microsoft.com/office/drawing/2014/main" id="{BAE42B0D-032B-1AC4-C25C-2C44E6AC3BEC}"/>
              </a:ext>
            </a:extLst>
          </p:cNvPr>
          <p:cNvSpPr txBox="1"/>
          <p:nvPr/>
        </p:nvSpPr>
        <p:spPr>
          <a:xfrm>
            <a:off x="8651793" y="1769628"/>
            <a:ext cx="800219" cy="461665"/>
          </a:xfrm>
          <a:prstGeom prst="rect">
            <a:avLst/>
          </a:prstGeom>
          <a:noFill/>
        </p:spPr>
        <p:txBody>
          <a:bodyPr wrap="none" rtlCol="0">
            <a:spAutoFit/>
          </a:bodyPr>
          <a:lstStyle/>
          <a:p>
            <a:r>
              <a:rPr lang="en-US" sz="2400">
                <a:highlight>
                  <a:srgbClr val="00FFFF"/>
                </a:highlight>
              </a:rPr>
              <a:t>after</a:t>
            </a:r>
          </a:p>
        </p:txBody>
      </p:sp>
    </p:spTree>
    <p:extLst>
      <p:ext uri="{BB962C8B-B14F-4D97-AF65-F5344CB8AC3E}">
        <p14:creationId xmlns:p14="http://schemas.microsoft.com/office/powerpoint/2010/main" val="2652822948"/>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A1F7D-7A36-6A91-9758-0793548CCE10}"/>
              </a:ext>
            </a:extLst>
          </p:cNvPr>
          <p:cNvSpPr>
            <a:spLocks noGrp="1"/>
          </p:cNvSpPr>
          <p:nvPr>
            <p:ph type="title"/>
          </p:nvPr>
        </p:nvSpPr>
        <p:spPr/>
        <p:txBody>
          <a:bodyPr/>
          <a:lstStyle/>
          <a:p>
            <a:r>
              <a:rPr lang="en-US" err="1"/>
              <a:t>Đánh</a:t>
            </a:r>
            <a:r>
              <a:rPr lang="en-US"/>
              <a:t> </a:t>
            </a:r>
            <a:r>
              <a:rPr lang="en-US" err="1"/>
              <a:t>giá</a:t>
            </a:r>
            <a:endParaRPr lang="en-US"/>
          </a:p>
        </p:txBody>
      </p:sp>
      <p:sp>
        <p:nvSpPr>
          <p:cNvPr id="3" name="Content Placeholder 2">
            <a:extLst>
              <a:ext uri="{FF2B5EF4-FFF2-40B4-BE49-F238E27FC236}">
                <a16:creationId xmlns:a16="http://schemas.microsoft.com/office/drawing/2014/main" id="{6B37FB22-D5A7-3DF6-35E8-B2C5794F477A}"/>
              </a:ext>
            </a:extLst>
          </p:cNvPr>
          <p:cNvSpPr>
            <a:spLocks noGrp="1"/>
          </p:cNvSpPr>
          <p:nvPr>
            <p:ph idx="1"/>
          </p:nvPr>
        </p:nvSpPr>
        <p:spPr/>
        <p:txBody>
          <a:bodyPr/>
          <a:lstStyle/>
          <a:p>
            <a:pPr algn="just"/>
            <a:r>
              <a:rPr lang="en-US" err="1"/>
              <a:t>Nhìn</a:t>
            </a:r>
            <a:r>
              <a:rPr lang="en-US"/>
              <a:t> </a:t>
            </a:r>
            <a:r>
              <a:rPr lang="en-US" err="1"/>
              <a:t>chung</a:t>
            </a:r>
            <a:r>
              <a:rPr lang="en-US"/>
              <a:t>, seam carving </a:t>
            </a:r>
            <a:r>
              <a:rPr lang="en-US" err="1"/>
              <a:t>là</a:t>
            </a:r>
            <a:r>
              <a:rPr lang="en-US"/>
              <a:t> </a:t>
            </a:r>
            <a:r>
              <a:rPr lang="en-US" err="1"/>
              <a:t>một</a:t>
            </a:r>
            <a:r>
              <a:rPr lang="en-US"/>
              <a:t> </a:t>
            </a:r>
            <a:r>
              <a:rPr lang="en-US" err="1"/>
              <a:t>cách</a:t>
            </a:r>
            <a:r>
              <a:rPr lang="en-US"/>
              <a:t> </a:t>
            </a:r>
            <a:r>
              <a:rPr lang="en-US" err="1"/>
              <a:t>tiếp</a:t>
            </a:r>
            <a:r>
              <a:rPr lang="en-US"/>
              <a:t> </a:t>
            </a:r>
            <a:r>
              <a:rPr lang="en-US" err="1"/>
              <a:t>cận</a:t>
            </a:r>
            <a:r>
              <a:rPr lang="en-US"/>
              <a:t> </a:t>
            </a:r>
            <a:r>
              <a:rPr lang="en-US" err="1"/>
              <a:t>hiệu</a:t>
            </a:r>
            <a:r>
              <a:rPr lang="en-US"/>
              <a:t> </a:t>
            </a:r>
            <a:r>
              <a:rPr lang="en-US" err="1"/>
              <a:t>quả</a:t>
            </a:r>
            <a:r>
              <a:rPr lang="en-US"/>
              <a:t> </a:t>
            </a:r>
            <a:r>
              <a:rPr lang="en-US" err="1"/>
              <a:t>cho</a:t>
            </a:r>
            <a:r>
              <a:rPr lang="en-US"/>
              <a:t> </a:t>
            </a:r>
            <a:r>
              <a:rPr lang="en-US" err="1"/>
              <a:t>việc</a:t>
            </a:r>
            <a:r>
              <a:rPr lang="en-US"/>
              <a:t> </a:t>
            </a:r>
            <a:r>
              <a:rPr lang="en-US" err="1"/>
              <a:t>chỉnh</a:t>
            </a:r>
            <a:r>
              <a:rPr lang="en-US"/>
              <a:t> </a:t>
            </a:r>
            <a:r>
              <a:rPr lang="en-US" err="1"/>
              <a:t>sửa</a:t>
            </a:r>
            <a:r>
              <a:rPr lang="en-US"/>
              <a:t> </a:t>
            </a:r>
            <a:r>
              <a:rPr lang="en-US" err="1"/>
              <a:t>hình</a:t>
            </a:r>
            <a:r>
              <a:rPr lang="en-US"/>
              <a:t> </a:t>
            </a:r>
            <a:r>
              <a:rPr lang="en-US" err="1"/>
              <a:t>ảnh</a:t>
            </a:r>
            <a:r>
              <a:rPr lang="en-US"/>
              <a:t>.</a:t>
            </a:r>
          </a:p>
          <a:p>
            <a:pPr algn="just"/>
            <a:r>
              <a:rPr lang="en-US" err="1">
                <a:solidFill>
                  <a:srgbClr val="FF0000"/>
                </a:solidFill>
              </a:rPr>
              <a:t>Đôi</a:t>
            </a:r>
            <a:r>
              <a:rPr lang="en-US">
                <a:solidFill>
                  <a:srgbClr val="FF0000"/>
                </a:solidFill>
              </a:rPr>
              <a:t> </a:t>
            </a:r>
            <a:r>
              <a:rPr lang="en-US" err="1">
                <a:solidFill>
                  <a:srgbClr val="FF0000"/>
                </a:solidFill>
              </a:rPr>
              <a:t>khi</a:t>
            </a:r>
            <a:r>
              <a:rPr lang="en-US">
                <a:solidFill>
                  <a:srgbClr val="FF0000"/>
                </a:solidFill>
              </a:rPr>
              <a:t> </a:t>
            </a:r>
            <a:r>
              <a:rPr lang="en-US" err="1">
                <a:solidFill>
                  <a:srgbClr val="FF0000"/>
                </a:solidFill>
              </a:rPr>
              <a:t>việc</a:t>
            </a:r>
            <a:r>
              <a:rPr lang="en-US">
                <a:solidFill>
                  <a:srgbClr val="FF0000"/>
                </a:solidFill>
              </a:rPr>
              <a:t> </a:t>
            </a:r>
            <a:r>
              <a:rPr lang="en-US" err="1">
                <a:solidFill>
                  <a:srgbClr val="FF0000"/>
                </a:solidFill>
              </a:rPr>
              <a:t>xóa</a:t>
            </a:r>
            <a:r>
              <a:rPr lang="en-US">
                <a:solidFill>
                  <a:srgbClr val="FF0000"/>
                </a:solidFill>
              </a:rPr>
              <a:t> </a:t>
            </a:r>
            <a:r>
              <a:rPr lang="en-US" err="1">
                <a:solidFill>
                  <a:srgbClr val="FF0000"/>
                </a:solidFill>
              </a:rPr>
              <a:t>đối</a:t>
            </a:r>
            <a:r>
              <a:rPr lang="en-US">
                <a:solidFill>
                  <a:srgbClr val="FF0000"/>
                </a:solidFill>
              </a:rPr>
              <a:t> </a:t>
            </a:r>
            <a:r>
              <a:rPr lang="en-US" err="1">
                <a:solidFill>
                  <a:srgbClr val="FF0000"/>
                </a:solidFill>
              </a:rPr>
              <a:t>tượng</a:t>
            </a:r>
            <a:r>
              <a:rPr lang="en-US">
                <a:solidFill>
                  <a:srgbClr val="FF0000"/>
                </a:solidFill>
              </a:rPr>
              <a:t> </a:t>
            </a:r>
            <a:r>
              <a:rPr lang="en-US" err="1">
                <a:solidFill>
                  <a:srgbClr val="FF0000"/>
                </a:solidFill>
              </a:rPr>
              <a:t>và</a:t>
            </a:r>
            <a:r>
              <a:rPr lang="en-US">
                <a:solidFill>
                  <a:srgbClr val="FF0000"/>
                </a:solidFill>
              </a:rPr>
              <a:t> resize </a:t>
            </a:r>
            <a:r>
              <a:rPr lang="en-US" err="1">
                <a:solidFill>
                  <a:srgbClr val="FF0000"/>
                </a:solidFill>
              </a:rPr>
              <a:t>chưa</a:t>
            </a:r>
            <a:r>
              <a:rPr lang="en-US">
                <a:solidFill>
                  <a:srgbClr val="FF0000"/>
                </a:solidFill>
              </a:rPr>
              <a:t> </a:t>
            </a:r>
            <a:r>
              <a:rPr lang="en-US" err="1">
                <a:solidFill>
                  <a:srgbClr val="FF0000"/>
                </a:solidFill>
              </a:rPr>
              <a:t>hoạt</a:t>
            </a:r>
            <a:r>
              <a:rPr lang="en-US">
                <a:solidFill>
                  <a:srgbClr val="FF0000"/>
                </a:solidFill>
              </a:rPr>
              <a:t> </a:t>
            </a:r>
            <a:r>
              <a:rPr lang="en-US" err="1">
                <a:solidFill>
                  <a:srgbClr val="FF0000"/>
                </a:solidFill>
              </a:rPr>
              <a:t>động</a:t>
            </a:r>
            <a:r>
              <a:rPr lang="en-US">
                <a:solidFill>
                  <a:srgbClr val="FF0000"/>
                </a:solidFill>
              </a:rPr>
              <a:t> </a:t>
            </a:r>
            <a:r>
              <a:rPr lang="en-US" err="1">
                <a:solidFill>
                  <a:srgbClr val="FF0000"/>
                </a:solidFill>
              </a:rPr>
              <a:t>tốt</a:t>
            </a:r>
            <a:r>
              <a:rPr lang="en-US">
                <a:solidFill>
                  <a:srgbClr val="FF0000"/>
                </a:solidFill>
              </a:rPr>
              <a:t>.</a:t>
            </a:r>
          </a:p>
          <a:p>
            <a:pPr algn="just"/>
            <a:r>
              <a:rPr lang="en-US" err="1"/>
              <a:t>Thời</a:t>
            </a:r>
            <a:r>
              <a:rPr lang="en-US"/>
              <a:t> </a:t>
            </a:r>
            <a:r>
              <a:rPr lang="en-US" err="1"/>
              <a:t>gian</a:t>
            </a:r>
            <a:r>
              <a:rPr lang="en-US"/>
              <a:t> </a:t>
            </a:r>
            <a:r>
              <a:rPr lang="en-US" err="1"/>
              <a:t>thực</a:t>
            </a:r>
            <a:r>
              <a:rPr lang="en-US"/>
              <a:t> </a:t>
            </a:r>
            <a:r>
              <a:rPr lang="en-US" err="1"/>
              <a:t>hiện</a:t>
            </a:r>
            <a:r>
              <a:rPr lang="en-US"/>
              <a:t> </a:t>
            </a:r>
            <a:r>
              <a:rPr lang="en-US" err="1"/>
              <a:t>xóa</a:t>
            </a:r>
            <a:r>
              <a:rPr lang="en-US"/>
              <a:t> </a:t>
            </a:r>
            <a:r>
              <a:rPr lang="en-US" err="1"/>
              <a:t>đối</a:t>
            </a:r>
            <a:r>
              <a:rPr lang="en-US"/>
              <a:t> </a:t>
            </a:r>
            <a:r>
              <a:rPr lang="en-US" err="1"/>
              <a:t>tượng</a:t>
            </a:r>
            <a:r>
              <a:rPr lang="en-US"/>
              <a:t> </a:t>
            </a:r>
            <a:r>
              <a:rPr lang="en-US" err="1"/>
              <a:t>tương</a:t>
            </a:r>
            <a:r>
              <a:rPr lang="en-US"/>
              <a:t> </a:t>
            </a:r>
            <a:r>
              <a:rPr lang="en-US" err="1"/>
              <a:t>đối</a:t>
            </a:r>
            <a:r>
              <a:rPr lang="en-US"/>
              <a:t> </a:t>
            </a:r>
            <a:r>
              <a:rPr lang="en-US" err="1"/>
              <a:t>chậm</a:t>
            </a:r>
            <a:r>
              <a:rPr lang="en-US"/>
              <a:t>.</a:t>
            </a:r>
          </a:p>
          <a:p>
            <a:pPr algn="just"/>
            <a:endParaRPr lang="en-US"/>
          </a:p>
        </p:txBody>
      </p:sp>
    </p:spTree>
    <p:extLst>
      <p:ext uri="{BB962C8B-B14F-4D97-AF65-F5344CB8AC3E}">
        <p14:creationId xmlns:p14="http://schemas.microsoft.com/office/powerpoint/2010/main" val="378167343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42B5421-C935-EF56-7A89-27A938A0F4F1}"/>
              </a:ext>
            </a:extLst>
          </p:cNvPr>
          <p:cNvSpPr>
            <a:spLocks noGrp="1"/>
          </p:cNvSpPr>
          <p:nvPr>
            <p:ph type="title"/>
          </p:nvPr>
        </p:nvSpPr>
        <p:spPr/>
        <p:txBody>
          <a:bodyPr/>
          <a:lstStyle/>
          <a:p>
            <a:r>
              <a:rPr lang="en-US" err="1"/>
              <a:t>Thách</a:t>
            </a:r>
            <a:r>
              <a:rPr lang="en-US"/>
              <a:t> </a:t>
            </a:r>
            <a:r>
              <a:rPr lang="en-US" err="1"/>
              <a:t>thức</a:t>
            </a:r>
            <a:r>
              <a:rPr lang="en-US"/>
              <a:t> </a:t>
            </a:r>
            <a:r>
              <a:rPr lang="en-US" err="1"/>
              <a:t>bài</a:t>
            </a:r>
            <a:r>
              <a:rPr lang="en-US"/>
              <a:t> </a:t>
            </a:r>
            <a:r>
              <a:rPr lang="en-US" err="1"/>
              <a:t>toán</a:t>
            </a:r>
            <a:br>
              <a:rPr lang="en-US"/>
            </a:br>
            <a:endParaRPr lang="en-US"/>
          </a:p>
        </p:txBody>
      </p:sp>
      <p:sp>
        <p:nvSpPr>
          <p:cNvPr id="7" name="Text Placeholder 6">
            <a:extLst>
              <a:ext uri="{FF2B5EF4-FFF2-40B4-BE49-F238E27FC236}">
                <a16:creationId xmlns:a16="http://schemas.microsoft.com/office/drawing/2014/main" id="{48E8700C-F833-A2E3-7526-860FA13BE98C}"/>
              </a:ext>
            </a:extLst>
          </p:cNvPr>
          <p:cNvSpPr>
            <a:spLocks noGrp="1"/>
          </p:cNvSpPr>
          <p:nvPr>
            <p:ph type="body" idx="1"/>
          </p:nvPr>
        </p:nvSpPr>
        <p:spPr/>
        <p:txBody>
          <a:bodyPr/>
          <a:lstStyle/>
          <a:p>
            <a:r>
              <a:rPr lang="en-US" err="1"/>
              <a:t>Xóa</a:t>
            </a:r>
            <a:r>
              <a:rPr lang="en-US"/>
              <a:t> </a:t>
            </a:r>
            <a:r>
              <a:rPr lang="en-US" err="1"/>
              <a:t>đối</a:t>
            </a:r>
            <a:r>
              <a:rPr lang="en-US"/>
              <a:t> </a:t>
            </a:r>
            <a:r>
              <a:rPr lang="en-US" err="1"/>
              <a:t>tượng</a:t>
            </a:r>
            <a:r>
              <a:rPr lang="en-US"/>
              <a:t> </a:t>
            </a:r>
            <a:r>
              <a:rPr lang="en-US" err="1"/>
              <a:t>sử</a:t>
            </a:r>
            <a:r>
              <a:rPr lang="en-US"/>
              <a:t> </a:t>
            </a:r>
            <a:r>
              <a:rPr lang="en-US" err="1"/>
              <a:t>dụng</a:t>
            </a:r>
            <a:r>
              <a:rPr lang="en-US"/>
              <a:t> Seam Carving</a:t>
            </a:r>
          </a:p>
        </p:txBody>
      </p:sp>
    </p:spTree>
    <p:extLst>
      <p:ext uri="{BB962C8B-B14F-4D97-AF65-F5344CB8AC3E}">
        <p14:creationId xmlns:p14="http://schemas.microsoft.com/office/powerpoint/2010/main" val="43523493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43081-59D6-4958-9475-1304F6C3217E}"/>
              </a:ext>
            </a:extLst>
          </p:cNvPr>
          <p:cNvSpPr>
            <a:spLocks noGrp="1"/>
          </p:cNvSpPr>
          <p:nvPr>
            <p:ph type="title"/>
          </p:nvPr>
        </p:nvSpPr>
        <p:spPr/>
        <p:txBody>
          <a:bodyPr/>
          <a:lstStyle/>
          <a:p>
            <a:r>
              <a:rPr lang="en-US"/>
              <a:t>Contents</a:t>
            </a:r>
          </a:p>
        </p:txBody>
      </p:sp>
      <p:sp>
        <p:nvSpPr>
          <p:cNvPr id="3" name="Content Placeholder 2">
            <a:extLst>
              <a:ext uri="{FF2B5EF4-FFF2-40B4-BE49-F238E27FC236}">
                <a16:creationId xmlns:a16="http://schemas.microsoft.com/office/drawing/2014/main" id="{D4988DB3-D557-4481-B9A4-7AA7F49EDC2B}"/>
              </a:ext>
            </a:extLst>
          </p:cNvPr>
          <p:cNvSpPr>
            <a:spLocks noGrp="1"/>
          </p:cNvSpPr>
          <p:nvPr>
            <p:ph idx="1"/>
          </p:nvPr>
        </p:nvSpPr>
        <p:spPr/>
        <p:txBody>
          <a:bodyPr/>
          <a:lstStyle/>
          <a:p>
            <a:pPr algn="just"/>
            <a:r>
              <a:rPr lang="en-US" err="1"/>
              <a:t>Sơ</a:t>
            </a:r>
            <a:r>
              <a:rPr lang="en-US"/>
              <a:t> </a:t>
            </a:r>
            <a:r>
              <a:rPr lang="en-US" err="1"/>
              <a:t>lược</a:t>
            </a:r>
            <a:r>
              <a:rPr lang="en-US"/>
              <a:t> </a:t>
            </a:r>
            <a:r>
              <a:rPr lang="en-US" err="1"/>
              <a:t>về</a:t>
            </a:r>
            <a:r>
              <a:rPr lang="en-US"/>
              <a:t> Seam Carving</a:t>
            </a:r>
            <a:endParaRPr lang="en-US">
              <a:solidFill>
                <a:srgbClr val="FF0000"/>
              </a:solidFill>
            </a:endParaRPr>
          </a:p>
          <a:p>
            <a:pPr algn="just"/>
            <a:r>
              <a:rPr lang="en-US" err="1">
                <a:solidFill>
                  <a:srgbClr val="FF0000"/>
                </a:solidFill>
              </a:rPr>
              <a:t>Cách</a:t>
            </a:r>
            <a:r>
              <a:rPr lang="en-US">
                <a:solidFill>
                  <a:srgbClr val="FF0000"/>
                </a:solidFill>
              </a:rPr>
              <a:t> </a:t>
            </a:r>
            <a:r>
              <a:rPr lang="en-US" err="1">
                <a:solidFill>
                  <a:srgbClr val="FF0000"/>
                </a:solidFill>
              </a:rPr>
              <a:t>tiếp</a:t>
            </a:r>
            <a:r>
              <a:rPr lang="en-US">
                <a:solidFill>
                  <a:srgbClr val="FF0000"/>
                </a:solidFill>
              </a:rPr>
              <a:t> </a:t>
            </a:r>
            <a:r>
              <a:rPr lang="en-US" err="1">
                <a:solidFill>
                  <a:srgbClr val="FF0000"/>
                </a:solidFill>
              </a:rPr>
              <a:t>cận</a:t>
            </a:r>
            <a:r>
              <a:rPr lang="en-US">
                <a:solidFill>
                  <a:srgbClr val="FF0000"/>
                </a:solidFill>
              </a:rPr>
              <a:t> </a:t>
            </a:r>
            <a:r>
              <a:rPr lang="en-US" err="1">
                <a:solidFill>
                  <a:srgbClr val="FF0000"/>
                </a:solidFill>
              </a:rPr>
              <a:t>của</a:t>
            </a:r>
            <a:r>
              <a:rPr lang="en-US">
                <a:solidFill>
                  <a:srgbClr val="FF0000"/>
                </a:solidFill>
              </a:rPr>
              <a:t> </a:t>
            </a:r>
            <a:r>
              <a:rPr lang="en-US" err="1">
                <a:solidFill>
                  <a:srgbClr val="FF0000"/>
                </a:solidFill>
              </a:rPr>
              <a:t>bài</a:t>
            </a:r>
            <a:r>
              <a:rPr lang="en-US">
                <a:solidFill>
                  <a:srgbClr val="FF0000"/>
                </a:solidFill>
              </a:rPr>
              <a:t> </a:t>
            </a:r>
            <a:r>
              <a:rPr lang="en-US" err="1">
                <a:solidFill>
                  <a:srgbClr val="FF0000"/>
                </a:solidFill>
              </a:rPr>
              <a:t>toán</a:t>
            </a:r>
            <a:r>
              <a:rPr lang="en-US">
                <a:solidFill>
                  <a:srgbClr val="FF0000"/>
                </a:solidFill>
              </a:rPr>
              <a:t> </a:t>
            </a:r>
            <a:r>
              <a:rPr lang="en-US" err="1">
                <a:solidFill>
                  <a:srgbClr val="FF0000"/>
                </a:solidFill>
              </a:rPr>
              <a:t>xóa</a:t>
            </a:r>
            <a:r>
              <a:rPr lang="en-US">
                <a:solidFill>
                  <a:srgbClr val="FF0000"/>
                </a:solidFill>
              </a:rPr>
              <a:t> </a:t>
            </a:r>
            <a:r>
              <a:rPr lang="en-US" err="1">
                <a:solidFill>
                  <a:srgbClr val="FF0000"/>
                </a:solidFill>
              </a:rPr>
              <a:t>đối</a:t>
            </a:r>
            <a:r>
              <a:rPr lang="en-US">
                <a:solidFill>
                  <a:srgbClr val="FF0000"/>
                </a:solidFill>
              </a:rPr>
              <a:t> </a:t>
            </a:r>
            <a:r>
              <a:rPr lang="en-US" err="1">
                <a:solidFill>
                  <a:srgbClr val="FF0000"/>
                </a:solidFill>
              </a:rPr>
              <a:t>tượng</a:t>
            </a:r>
            <a:r>
              <a:rPr lang="en-US">
                <a:solidFill>
                  <a:srgbClr val="FF0000"/>
                </a:solidFill>
              </a:rPr>
              <a:t> (Object Removal)</a:t>
            </a:r>
          </a:p>
          <a:p>
            <a:pPr algn="just"/>
            <a:r>
              <a:rPr lang="en-US" err="1"/>
              <a:t>Thử</a:t>
            </a:r>
            <a:r>
              <a:rPr lang="en-US"/>
              <a:t> </a:t>
            </a:r>
            <a:r>
              <a:rPr lang="en-US" err="1"/>
              <a:t>nghiệm</a:t>
            </a:r>
            <a:r>
              <a:rPr lang="en-US"/>
              <a:t> </a:t>
            </a:r>
            <a:r>
              <a:rPr lang="en-US" err="1"/>
              <a:t>và</a:t>
            </a:r>
            <a:r>
              <a:rPr lang="en-US"/>
              <a:t> </a:t>
            </a:r>
            <a:r>
              <a:rPr lang="en-US" err="1"/>
              <a:t>đánh</a:t>
            </a:r>
            <a:r>
              <a:rPr lang="en-US"/>
              <a:t> </a:t>
            </a:r>
            <a:r>
              <a:rPr lang="en-US" err="1"/>
              <a:t>giá</a:t>
            </a:r>
            <a:endParaRPr lang="en-US"/>
          </a:p>
          <a:p>
            <a:pPr algn="just"/>
            <a:r>
              <a:rPr lang="en-US" err="1">
                <a:solidFill>
                  <a:srgbClr val="FF0000"/>
                </a:solidFill>
              </a:rPr>
              <a:t>Thách</a:t>
            </a:r>
            <a:r>
              <a:rPr lang="en-US">
                <a:solidFill>
                  <a:srgbClr val="FF0000"/>
                </a:solidFill>
              </a:rPr>
              <a:t> </a:t>
            </a:r>
            <a:r>
              <a:rPr lang="en-US" err="1">
                <a:solidFill>
                  <a:srgbClr val="FF0000"/>
                </a:solidFill>
              </a:rPr>
              <a:t>thức</a:t>
            </a:r>
            <a:r>
              <a:rPr lang="en-US">
                <a:solidFill>
                  <a:srgbClr val="FF0000"/>
                </a:solidFill>
              </a:rPr>
              <a:t> </a:t>
            </a:r>
            <a:r>
              <a:rPr lang="en-US" err="1">
                <a:solidFill>
                  <a:srgbClr val="FF0000"/>
                </a:solidFill>
              </a:rPr>
              <a:t>bài</a:t>
            </a:r>
            <a:r>
              <a:rPr lang="en-US">
                <a:solidFill>
                  <a:srgbClr val="FF0000"/>
                </a:solidFill>
              </a:rPr>
              <a:t> </a:t>
            </a:r>
            <a:r>
              <a:rPr lang="en-US" err="1">
                <a:solidFill>
                  <a:srgbClr val="FF0000"/>
                </a:solidFill>
              </a:rPr>
              <a:t>toán</a:t>
            </a:r>
            <a:endParaRPr lang="en-US">
              <a:solidFill>
                <a:srgbClr val="FF0000"/>
              </a:solidFill>
            </a:endParaRPr>
          </a:p>
          <a:p>
            <a:pPr algn="just"/>
            <a:r>
              <a:rPr lang="en-US" err="1"/>
              <a:t>Tài</a:t>
            </a:r>
            <a:r>
              <a:rPr lang="en-US"/>
              <a:t> </a:t>
            </a:r>
            <a:r>
              <a:rPr lang="en-US" err="1"/>
              <a:t>liệu</a:t>
            </a:r>
            <a:r>
              <a:rPr lang="en-US"/>
              <a:t> </a:t>
            </a:r>
            <a:r>
              <a:rPr lang="en-US" err="1"/>
              <a:t>tham</a:t>
            </a:r>
            <a:r>
              <a:rPr lang="en-US"/>
              <a:t> </a:t>
            </a:r>
            <a:r>
              <a:rPr lang="en-US" err="1"/>
              <a:t>khảo</a:t>
            </a:r>
            <a:endParaRPr lang="en-US"/>
          </a:p>
        </p:txBody>
      </p:sp>
    </p:spTree>
    <p:extLst>
      <p:ext uri="{BB962C8B-B14F-4D97-AF65-F5344CB8AC3E}">
        <p14:creationId xmlns:p14="http://schemas.microsoft.com/office/powerpoint/2010/main" val="2783459275"/>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78ED28-8BC7-EA73-392A-FB32DFB57AC4}"/>
              </a:ext>
            </a:extLst>
          </p:cNvPr>
          <p:cNvSpPr>
            <a:spLocks noGrp="1"/>
          </p:cNvSpPr>
          <p:nvPr>
            <p:ph type="title"/>
          </p:nvPr>
        </p:nvSpPr>
        <p:spPr/>
        <p:txBody>
          <a:bodyPr/>
          <a:lstStyle/>
          <a:p>
            <a:r>
              <a:rPr lang="en-US" err="1"/>
              <a:t>Thách</a:t>
            </a:r>
            <a:r>
              <a:rPr lang="en-US"/>
              <a:t> </a:t>
            </a:r>
            <a:r>
              <a:rPr lang="en-US" err="1"/>
              <a:t>thức</a:t>
            </a:r>
            <a:r>
              <a:rPr lang="en-US"/>
              <a:t> </a:t>
            </a:r>
            <a:r>
              <a:rPr lang="en-US" err="1"/>
              <a:t>bài</a:t>
            </a:r>
            <a:r>
              <a:rPr lang="en-US"/>
              <a:t> </a:t>
            </a:r>
            <a:r>
              <a:rPr lang="en-US" err="1"/>
              <a:t>toán</a:t>
            </a:r>
            <a:endParaRPr lang="en-US"/>
          </a:p>
        </p:txBody>
      </p:sp>
      <p:sp>
        <p:nvSpPr>
          <p:cNvPr id="5" name="Content Placeholder 4">
            <a:extLst>
              <a:ext uri="{FF2B5EF4-FFF2-40B4-BE49-F238E27FC236}">
                <a16:creationId xmlns:a16="http://schemas.microsoft.com/office/drawing/2014/main" id="{3C7F25D3-90DE-B26D-5A87-FADC46D1B88C}"/>
              </a:ext>
            </a:extLst>
          </p:cNvPr>
          <p:cNvSpPr>
            <a:spLocks noGrp="1"/>
          </p:cNvSpPr>
          <p:nvPr>
            <p:ph idx="1"/>
          </p:nvPr>
        </p:nvSpPr>
        <p:spPr/>
        <p:txBody>
          <a:bodyPr/>
          <a:lstStyle/>
          <a:p>
            <a:pPr algn="just"/>
            <a:r>
              <a:rPr lang="en-US" err="1"/>
              <a:t>Vật</a:t>
            </a:r>
            <a:r>
              <a:rPr lang="en-US"/>
              <a:t> </a:t>
            </a:r>
            <a:r>
              <a:rPr lang="en-US" err="1"/>
              <a:t>thể</a:t>
            </a:r>
            <a:r>
              <a:rPr lang="en-US"/>
              <a:t> </a:t>
            </a:r>
            <a:r>
              <a:rPr lang="en-US" err="1"/>
              <a:t>xung</a:t>
            </a:r>
            <a:r>
              <a:rPr lang="en-US"/>
              <a:t> </a:t>
            </a:r>
            <a:r>
              <a:rPr lang="en-US" err="1"/>
              <a:t>quanh</a:t>
            </a:r>
            <a:r>
              <a:rPr lang="en-US"/>
              <a:t> </a:t>
            </a:r>
            <a:r>
              <a:rPr lang="en-US" err="1"/>
              <a:t>bị</a:t>
            </a:r>
            <a:r>
              <a:rPr lang="en-US"/>
              <a:t> </a:t>
            </a:r>
            <a:r>
              <a:rPr lang="en-US" err="1"/>
              <a:t>kéo</a:t>
            </a:r>
            <a:r>
              <a:rPr lang="en-US"/>
              <a:t> </a:t>
            </a:r>
            <a:r>
              <a:rPr lang="en-US" err="1"/>
              <a:t>dãn</a:t>
            </a:r>
            <a:endParaRPr lang="en-US"/>
          </a:p>
        </p:txBody>
      </p:sp>
      <p:sp>
        <p:nvSpPr>
          <p:cNvPr id="8" name="Plus Sign 7">
            <a:extLst>
              <a:ext uri="{FF2B5EF4-FFF2-40B4-BE49-F238E27FC236}">
                <a16:creationId xmlns:a16="http://schemas.microsoft.com/office/drawing/2014/main" id="{31053F03-6C6F-D693-C276-AE2510C931E9}"/>
              </a:ext>
            </a:extLst>
          </p:cNvPr>
          <p:cNvSpPr/>
          <p:nvPr/>
        </p:nvSpPr>
        <p:spPr>
          <a:xfrm>
            <a:off x="2606040" y="4048171"/>
            <a:ext cx="370716" cy="32781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lus Sign 8">
            <a:extLst>
              <a:ext uri="{FF2B5EF4-FFF2-40B4-BE49-F238E27FC236}">
                <a16:creationId xmlns:a16="http://schemas.microsoft.com/office/drawing/2014/main" id="{DAC215B2-F530-4F7F-E566-EB8B39CE9707}"/>
              </a:ext>
            </a:extLst>
          </p:cNvPr>
          <p:cNvSpPr/>
          <p:nvPr/>
        </p:nvSpPr>
        <p:spPr>
          <a:xfrm>
            <a:off x="5351948" y="4037487"/>
            <a:ext cx="370716" cy="32781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AC57D55A-9C4C-7126-E73D-5398DEE6629F}"/>
              </a:ext>
            </a:extLst>
          </p:cNvPr>
          <p:cNvSpPr/>
          <p:nvPr/>
        </p:nvSpPr>
        <p:spPr>
          <a:xfrm>
            <a:off x="8153400" y="4062887"/>
            <a:ext cx="1215566" cy="3131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person standing in front of a painting&#10;&#10;Description automatically generated with medium confidence">
            <a:extLst>
              <a:ext uri="{FF2B5EF4-FFF2-40B4-BE49-F238E27FC236}">
                <a16:creationId xmlns:a16="http://schemas.microsoft.com/office/drawing/2014/main" id="{2360BA69-88CA-CD0A-2D5D-0A54D44E51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4379" y="3095245"/>
            <a:ext cx="1997832" cy="2204136"/>
          </a:xfrm>
          <a:prstGeom prst="rect">
            <a:avLst/>
          </a:prstGeom>
        </p:spPr>
      </p:pic>
      <p:pic>
        <p:nvPicPr>
          <p:cNvPr id="18" name="Picture 17" descr="A picture containing icon&#10;&#10;Description automatically generated">
            <a:extLst>
              <a:ext uri="{FF2B5EF4-FFF2-40B4-BE49-F238E27FC236}">
                <a16:creationId xmlns:a16="http://schemas.microsoft.com/office/drawing/2014/main" id="{D6F0D72B-96E0-5AE4-8CB6-DA9093E553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00568" y="3085984"/>
            <a:ext cx="2127568" cy="2221314"/>
          </a:xfrm>
          <a:prstGeom prst="rect">
            <a:avLst/>
          </a:prstGeom>
          <a:effectLst>
            <a:innerShdw blurRad="114300">
              <a:prstClr val="black"/>
            </a:innerShdw>
          </a:effectLst>
        </p:spPr>
      </p:pic>
      <p:pic>
        <p:nvPicPr>
          <p:cNvPr id="20" name="Picture 19" descr="A picture containing silhouette&#10;&#10;Description automatically generated">
            <a:extLst>
              <a:ext uri="{FF2B5EF4-FFF2-40B4-BE49-F238E27FC236}">
                <a16:creationId xmlns:a16="http://schemas.microsoft.com/office/drawing/2014/main" id="{A4405EF7-90EC-EB86-7892-C6264A58B2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0398" y="3085984"/>
            <a:ext cx="1987843" cy="2221314"/>
          </a:xfrm>
          <a:prstGeom prst="rect">
            <a:avLst/>
          </a:prstGeom>
          <a:effectLst>
            <a:innerShdw blurRad="114300">
              <a:prstClr val="black"/>
            </a:innerShdw>
          </a:effectLst>
        </p:spPr>
      </p:pic>
      <p:pic>
        <p:nvPicPr>
          <p:cNvPr id="21" name="Picture 20" descr="A picture containing person, standing&#10;&#10;Description automatically generated">
            <a:extLst>
              <a:ext uri="{FF2B5EF4-FFF2-40B4-BE49-F238E27FC236}">
                <a16:creationId xmlns:a16="http://schemas.microsoft.com/office/drawing/2014/main" id="{B4E33745-F79C-D357-31D9-B495BC9B2A0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27524" y="3099790"/>
            <a:ext cx="1957655" cy="2199235"/>
          </a:xfrm>
          <a:prstGeom prst="rect">
            <a:avLst/>
          </a:prstGeom>
        </p:spPr>
      </p:pic>
      <p:sp>
        <p:nvSpPr>
          <p:cNvPr id="22" name="TextBox 21">
            <a:extLst>
              <a:ext uri="{FF2B5EF4-FFF2-40B4-BE49-F238E27FC236}">
                <a16:creationId xmlns:a16="http://schemas.microsoft.com/office/drawing/2014/main" id="{CA5B8D99-1D39-39B6-F527-1E0FD18C1889}"/>
              </a:ext>
            </a:extLst>
          </p:cNvPr>
          <p:cNvSpPr txBox="1"/>
          <p:nvPr/>
        </p:nvSpPr>
        <p:spPr>
          <a:xfrm>
            <a:off x="5752761" y="2669041"/>
            <a:ext cx="2350323" cy="400110"/>
          </a:xfrm>
          <a:prstGeom prst="rect">
            <a:avLst/>
          </a:prstGeom>
          <a:noFill/>
        </p:spPr>
        <p:txBody>
          <a:bodyPr wrap="none" rtlCol="0">
            <a:spAutoFit/>
          </a:bodyPr>
          <a:lstStyle/>
          <a:p>
            <a:r>
              <a:rPr lang="en-US" sz="2000">
                <a:highlight>
                  <a:srgbClr val="00FFFF"/>
                </a:highlight>
              </a:rPr>
              <a:t>Protective masking</a:t>
            </a:r>
          </a:p>
        </p:txBody>
      </p:sp>
      <p:sp>
        <p:nvSpPr>
          <p:cNvPr id="23" name="TextBox 22">
            <a:extLst>
              <a:ext uri="{FF2B5EF4-FFF2-40B4-BE49-F238E27FC236}">
                <a16:creationId xmlns:a16="http://schemas.microsoft.com/office/drawing/2014/main" id="{A840BF57-651D-CBA6-2713-80925C482A39}"/>
              </a:ext>
            </a:extLst>
          </p:cNvPr>
          <p:cNvSpPr txBox="1"/>
          <p:nvPr/>
        </p:nvSpPr>
        <p:spPr>
          <a:xfrm>
            <a:off x="3105355" y="2672494"/>
            <a:ext cx="2223686" cy="400110"/>
          </a:xfrm>
          <a:prstGeom prst="rect">
            <a:avLst/>
          </a:prstGeom>
          <a:noFill/>
        </p:spPr>
        <p:txBody>
          <a:bodyPr wrap="none" rtlCol="0">
            <a:spAutoFit/>
          </a:bodyPr>
          <a:lstStyle/>
          <a:p>
            <a:r>
              <a:rPr lang="en-US" sz="2000">
                <a:highlight>
                  <a:srgbClr val="00FFFF"/>
                </a:highlight>
              </a:rPr>
              <a:t>Removal masking</a:t>
            </a:r>
          </a:p>
        </p:txBody>
      </p:sp>
      <p:sp>
        <p:nvSpPr>
          <p:cNvPr id="24" name="TextBox 23">
            <a:extLst>
              <a:ext uri="{FF2B5EF4-FFF2-40B4-BE49-F238E27FC236}">
                <a16:creationId xmlns:a16="http://schemas.microsoft.com/office/drawing/2014/main" id="{57013B94-7326-F494-4D92-6155FD166172}"/>
              </a:ext>
            </a:extLst>
          </p:cNvPr>
          <p:cNvSpPr txBox="1"/>
          <p:nvPr/>
        </p:nvSpPr>
        <p:spPr>
          <a:xfrm>
            <a:off x="535209" y="2672494"/>
            <a:ext cx="1838965" cy="400110"/>
          </a:xfrm>
          <a:prstGeom prst="rect">
            <a:avLst/>
          </a:prstGeom>
          <a:noFill/>
        </p:spPr>
        <p:txBody>
          <a:bodyPr wrap="none" rtlCol="0">
            <a:spAutoFit/>
          </a:bodyPr>
          <a:lstStyle/>
          <a:p>
            <a:r>
              <a:rPr lang="en-US" sz="2000">
                <a:highlight>
                  <a:srgbClr val="00FFFF"/>
                </a:highlight>
              </a:rPr>
              <a:t>Original image</a:t>
            </a:r>
          </a:p>
        </p:txBody>
      </p:sp>
    </p:spTree>
    <p:extLst>
      <p:ext uri="{BB962C8B-B14F-4D97-AF65-F5344CB8AC3E}">
        <p14:creationId xmlns:p14="http://schemas.microsoft.com/office/powerpoint/2010/main" val="2920963916"/>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78ED28-8BC7-EA73-392A-FB32DFB57AC4}"/>
              </a:ext>
            </a:extLst>
          </p:cNvPr>
          <p:cNvSpPr>
            <a:spLocks noGrp="1"/>
          </p:cNvSpPr>
          <p:nvPr>
            <p:ph type="title"/>
          </p:nvPr>
        </p:nvSpPr>
        <p:spPr/>
        <p:txBody>
          <a:bodyPr/>
          <a:lstStyle/>
          <a:p>
            <a:r>
              <a:rPr lang="en-US" err="1"/>
              <a:t>Thách</a:t>
            </a:r>
            <a:r>
              <a:rPr lang="en-US"/>
              <a:t> </a:t>
            </a:r>
            <a:r>
              <a:rPr lang="en-US" err="1"/>
              <a:t>thức</a:t>
            </a:r>
            <a:r>
              <a:rPr lang="en-US"/>
              <a:t> </a:t>
            </a:r>
            <a:r>
              <a:rPr lang="en-US" err="1"/>
              <a:t>bài</a:t>
            </a:r>
            <a:r>
              <a:rPr lang="en-US"/>
              <a:t> </a:t>
            </a:r>
            <a:r>
              <a:rPr lang="en-US" err="1"/>
              <a:t>toán</a:t>
            </a:r>
            <a:endParaRPr lang="en-US"/>
          </a:p>
        </p:txBody>
      </p:sp>
      <p:sp>
        <p:nvSpPr>
          <p:cNvPr id="5" name="Content Placeholder 4">
            <a:extLst>
              <a:ext uri="{FF2B5EF4-FFF2-40B4-BE49-F238E27FC236}">
                <a16:creationId xmlns:a16="http://schemas.microsoft.com/office/drawing/2014/main" id="{3C7F25D3-90DE-B26D-5A87-FADC46D1B88C}"/>
              </a:ext>
            </a:extLst>
          </p:cNvPr>
          <p:cNvSpPr>
            <a:spLocks noGrp="1"/>
          </p:cNvSpPr>
          <p:nvPr>
            <p:ph idx="1"/>
          </p:nvPr>
        </p:nvSpPr>
        <p:spPr>
          <a:xfrm>
            <a:off x="609600" y="1558975"/>
            <a:ext cx="10972800" cy="4525963"/>
          </a:xfrm>
        </p:spPr>
        <p:txBody>
          <a:bodyPr/>
          <a:lstStyle/>
          <a:p>
            <a:pPr algn="just"/>
            <a:r>
              <a:rPr lang="en-US" err="1"/>
              <a:t>Một</a:t>
            </a:r>
            <a:r>
              <a:rPr lang="en-US"/>
              <a:t> </a:t>
            </a:r>
            <a:r>
              <a:rPr lang="en-US" err="1"/>
              <a:t>phần</a:t>
            </a:r>
            <a:r>
              <a:rPr lang="en-US"/>
              <a:t> </a:t>
            </a:r>
            <a:r>
              <a:rPr lang="en-US" err="1"/>
              <a:t>của</a:t>
            </a:r>
            <a:r>
              <a:rPr lang="en-US"/>
              <a:t> </a:t>
            </a:r>
            <a:r>
              <a:rPr lang="en-US" err="1"/>
              <a:t>vật</a:t>
            </a:r>
            <a:r>
              <a:rPr lang="en-US"/>
              <a:t> </a:t>
            </a:r>
            <a:r>
              <a:rPr lang="en-US" err="1"/>
              <a:t>thể</a:t>
            </a:r>
            <a:r>
              <a:rPr lang="en-US"/>
              <a:t> </a:t>
            </a:r>
            <a:r>
              <a:rPr lang="en-US" err="1"/>
              <a:t>bị</a:t>
            </a:r>
            <a:r>
              <a:rPr lang="en-US"/>
              <a:t> </a:t>
            </a:r>
            <a:r>
              <a:rPr lang="en-US" err="1"/>
              <a:t>cắt</a:t>
            </a:r>
            <a:r>
              <a:rPr lang="en-US"/>
              <a:t> </a:t>
            </a:r>
            <a:r>
              <a:rPr lang="en-US" err="1"/>
              <a:t>đi</a:t>
            </a:r>
            <a:endParaRPr lang="en-US"/>
          </a:p>
        </p:txBody>
      </p:sp>
      <p:sp>
        <p:nvSpPr>
          <p:cNvPr id="8" name="Plus Sign 7">
            <a:extLst>
              <a:ext uri="{FF2B5EF4-FFF2-40B4-BE49-F238E27FC236}">
                <a16:creationId xmlns:a16="http://schemas.microsoft.com/office/drawing/2014/main" id="{31053F03-6C6F-D693-C276-AE2510C931E9}"/>
              </a:ext>
            </a:extLst>
          </p:cNvPr>
          <p:cNvSpPr/>
          <p:nvPr/>
        </p:nvSpPr>
        <p:spPr>
          <a:xfrm>
            <a:off x="2606040" y="4048171"/>
            <a:ext cx="370716" cy="32781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lus Sign 8">
            <a:extLst>
              <a:ext uri="{FF2B5EF4-FFF2-40B4-BE49-F238E27FC236}">
                <a16:creationId xmlns:a16="http://schemas.microsoft.com/office/drawing/2014/main" id="{DAC215B2-F530-4F7F-E566-EB8B39CE9707}"/>
              </a:ext>
            </a:extLst>
          </p:cNvPr>
          <p:cNvSpPr/>
          <p:nvPr/>
        </p:nvSpPr>
        <p:spPr>
          <a:xfrm>
            <a:off x="5351948" y="4037487"/>
            <a:ext cx="370716" cy="32781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AC57D55A-9C4C-7126-E73D-5398DEE6629F}"/>
              </a:ext>
            </a:extLst>
          </p:cNvPr>
          <p:cNvSpPr/>
          <p:nvPr/>
        </p:nvSpPr>
        <p:spPr>
          <a:xfrm>
            <a:off x="8153400" y="4062887"/>
            <a:ext cx="1215566" cy="3131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2391396F-38DA-7CC6-611F-018BCAE9F03F}"/>
              </a:ext>
            </a:extLst>
          </p:cNvPr>
          <p:cNvSpPr txBox="1"/>
          <p:nvPr/>
        </p:nvSpPr>
        <p:spPr>
          <a:xfrm>
            <a:off x="5752761" y="2669041"/>
            <a:ext cx="2350323" cy="400110"/>
          </a:xfrm>
          <a:prstGeom prst="rect">
            <a:avLst/>
          </a:prstGeom>
          <a:noFill/>
        </p:spPr>
        <p:txBody>
          <a:bodyPr wrap="none" rtlCol="0">
            <a:spAutoFit/>
          </a:bodyPr>
          <a:lstStyle/>
          <a:p>
            <a:r>
              <a:rPr lang="en-US" sz="2000">
                <a:highlight>
                  <a:srgbClr val="00FFFF"/>
                </a:highlight>
              </a:rPr>
              <a:t>Protective masking</a:t>
            </a:r>
          </a:p>
        </p:txBody>
      </p:sp>
      <p:sp>
        <p:nvSpPr>
          <p:cNvPr id="22" name="TextBox 21">
            <a:extLst>
              <a:ext uri="{FF2B5EF4-FFF2-40B4-BE49-F238E27FC236}">
                <a16:creationId xmlns:a16="http://schemas.microsoft.com/office/drawing/2014/main" id="{1A9DCA09-3FA0-8909-116A-B99E2802473E}"/>
              </a:ext>
            </a:extLst>
          </p:cNvPr>
          <p:cNvSpPr txBox="1"/>
          <p:nvPr/>
        </p:nvSpPr>
        <p:spPr>
          <a:xfrm>
            <a:off x="3105355" y="2672494"/>
            <a:ext cx="2223686" cy="400110"/>
          </a:xfrm>
          <a:prstGeom prst="rect">
            <a:avLst/>
          </a:prstGeom>
          <a:noFill/>
        </p:spPr>
        <p:txBody>
          <a:bodyPr wrap="none" rtlCol="0">
            <a:spAutoFit/>
          </a:bodyPr>
          <a:lstStyle/>
          <a:p>
            <a:r>
              <a:rPr lang="en-US" sz="2000">
                <a:highlight>
                  <a:srgbClr val="00FFFF"/>
                </a:highlight>
              </a:rPr>
              <a:t>Removal masking</a:t>
            </a:r>
          </a:p>
        </p:txBody>
      </p:sp>
      <p:sp>
        <p:nvSpPr>
          <p:cNvPr id="23" name="TextBox 22">
            <a:extLst>
              <a:ext uri="{FF2B5EF4-FFF2-40B4-BE49-F238E27FC236}">
                <a16:creationId xmlns:a16="http://schemas.microsoft.com/office/drawing/2014/main" id="{DC672BCC-F071-2910-5AF2-15486C3A8073}"/>
              </a:ext>
            </a:extLst>
          </p:cNvPr>
          <p:cNvSpPr txBox="1"/>
          <p:nvPr/>
        </p:nvSpPr>
        <p:spPr>
          <a:xfrm>
            <a:off x="535209" y="2672494"/>
            <a:ext cx="1838965" cy="400110"/>
          </a:xfrm>
          <a:prstGeom prst="rect">
            <a:avLst/>
          </a:prstGeom>
          <a:noFill/>
        </p:spPr>
        <p:txBody>
          <a:bodyPr wrap="none" rtlCol="0">
            <a:spAutoFit/>
          </a:bodyPr>
          <a:lstStyle/>
          <a:p>
            <a:r>
              <a:rPr lang="en-US" sz="2000">
                <a:highlight>
                  <a:srgbClr val="00FFFF"/>
                </a:highlight>
              </a:rPr>
              <a:t>Original image</a:t>
            </a:r>
          </a:p>
        </p:txBody>
      </p:sp>
      <p:pic>
        <p:nvPicPr>
          <p:cNvPr id="20" name="Picture 19" descr="Shape, arrow&#10;&#10;Description automatically generated">
            <a:extLst>
              <a:ext uri="{FF2B5EF4-FFF2-40B4-BE49-F238E27FC236}">
                <a16:creationId xmlns:a16="http://schemas.microsoft.com/office/drawing/2014/main" id="{1E0D7BEE-7A41-F8B1-F98B-2E4A8E17A2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9066" y="3095245"/>
            <a:ext cx="2119070" cy="2203780"/>
          </a:xfrm>
          <a:prstGeom prst="rect">
            <a:avLst/>
          </a:prstGeom>
          <a:effectLst>
            <a:innerShdw blurRad="114300">
              <a:prstClr val="black"/>
            </a:innerShdw>
          </a:effectLst>
        </p:spPr>
      </p:pic>
      <p:pic>
        <p:nvPicPr>
          <p:cNvPr id="24" name="Picture 23" descr="Shape&#10;&#10;Description automatically generated">
            <a:extLst>
              <a:ext uri="{FF2B5EF4-FFF2-40B4-BE49-F238E27FC236}">
                <a16:creationId xmlns:a16="http://schemas.microsoft.com/office/drawing/2014/main" id="{53BC7266-0C65-11DA-4CC1-225E536CB3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20399" y="3095245"/>
            <a:ext cx="1987842" cy="2212053"/>
          </a:xfrm>
          <a:prstGeom prst="rect">
            <a:avLst/>
          </a:prstGeom>
          <a:effectLst>
            <a:innerShdw blurRad="114300">
              <a:prstClr val="black"/>
            </a:innerShdw>
          </a:effectLst>
        </p:spPr>
      </p:pic>
      <p:pic>
        <p:nvPicPr>
          <p:cNvPr id="27" name="Picture 26" descr="A person standing in front of a painting&#10;&#10;Description automatically generated with medium confidence">
            <a:extLst>
              <a:ext uri="{FF2B5EF4-FFF2-40B4-BE49-F238E27FC236}">
                <a16:creationId xmlns:a16="http://schemas.microsoft.com/office/drawing/2014/main" id="{4F462A50-3A02-CE86-3215-09795B170A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4379" y="3115336"/>
            <a:ext cx="1957655" cy="2183689"/>
          </a:xfrm>
          <a:prstGeom prst="rect">
            <a:avLst/>
          </a:prstGeom>
        </p:spPr>
      </p:pic>
      <p:pic>
        <p:nvPicPr>
          <p:cNvPr id="28" name="Picture 27" descr="A picture containing person, indoor, posing&#10;&#10;Description automatically generated">
            <a:extLst>
              <a:ext uri="{FF2B5EF4-FFF2-40B4-BE49-F238E27FC236}">
                <a16:creationId xmlns:a16="http://schemas.microsoft.com/office/drawing/2014/main" id="{C3334925-BB9F-D9D3-AF64-1F1E9A776E3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11589" y="3045315"/>
            <a:ext cx="1968545" cy="2212053"/>
          </a:xfrm>
          <a:prstGeom prst="rect">
            <a:avLst/>
          </a:prstGeom>
        </p:spPr>
      </p:pic>
    </p:spTree>
    <p:extLst>
      <p:ext uri="{BB962C8B-B14F-4D97-AF65-F5344CB8AC3E}">
        <p14:creationId xmlns:p14="http://schemas.microsoft.com/office/powerpoint/2010/main" val="2439857075"/>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78ED28-8BC7-EA73-392A-FB32DFB57AC4}"/>
              </a:ext>
            </a:extLst>
          </p:cNvPr>
          <p:cNvSpPr>
            <a:spLocks noGrp="1"/>
          </p:cNvSpPr>
          <p:nvPr>
            <p:ph type="title"/>
          </p:nvPr>
        </p:nvSpPr>
        <p:spPr/>
        <p:txBody>
          <a:bodyPr/>
          <a:lstStyle/>
          <a:p>
            <a:r>
              <a:rPr lang="en-US" err="1"/>
              <a:t>Thách</a:t>
            </a:r>
            <a:r>
              <a:rPr lang="en-US"/>
              <a:t> </a:t>
            </a:r>
            <a:r>
              <a:rPr lang="en-US" err="1"/>
              <a:t>thức</a:t>
            </a:r>
            <a:r>
              <a:rPr lang="en-US"/>
              <a:t> </a:t>
            </a:r>
            <a:r>
              <a:rPr lang="en-US" err="1"/>
              <a:t>bài</a:t>
            </a:r>
            <a:r>
              <a:rPr lang="en-US"/>
              <a:t> </a:t>
            </a:r>
            <a:r>
              <a:rPr lang="en-US" err="1"/>
              <a:t>toán</a:t>
            </a:r>
            <a:endParaRPr lang="en-US"/>
          </a:p>
        </p:txBody>
      </p:sp>
      <p:sp>
        <p:nvSpPr>
          <p:cNvPr id="5" name="Content Placeholder 4">
            <a:extLst>
              <a:ext uri="{FF2B5EF4-FFF2-40B4-BE49-F238E27FC236}">
                <a16:creationId xmlns:a16="http://schemas.microsoft.com/office/drawing/2014/main" id="{3C7F25D3-90DE-B26D-5A87-FADC46D1B88C}"/>
              </a:ext>
            </a:extLst>
          </p:cNvPr>
          <p:cNvSpPr>
            <a:spLocks noGrp="1"/>
          </p:cNvSpPr>
          <p:nvPr>
            <p:ph idx="1"/>
          </p:nvPr>
        </p:nvSpPr>
        <p:spPr/>
        <p:txBody>
          <a:bodyPr/>
          <a:lstStyle/>
          <a:p>
            <a:pPr algn="just"/>
            <a:r>
              <a:rPr lang="vi-VN"/>
              <a:t>Việc loại bỏ </a:t>
            </a:r>
            <a:r>
              <a:rPr lang="en-US"/>
              <a:t>các </a:t>
            </a:r>
            <a:r>
              <a:rPr lang="en-US" err="1"/>
              <a:t>đường</a:t>
            </a:r>
            <a:r>
              <a:rPr lang="en-US"/>
              <a:t> seam </a:t>
            </a:r>
            <a:r>
              <a:rPr lang="vi-VN"/>
              <a:t>sẽ dễ gây ra hiện tượng lởm chởm hoặc đứt gãy ảnh</a:t>
            </a:r>
            <a:r>
              <a:rPr lang="en-US"/>
              <a:t>.</a:t>
            </a:r>
          </a:p>
        </p:txBody>
      </p:sp>
      <p:pic>
        <p:nvPicPr>
          <p:cNvPr id="7" name="Content Placeholder 2" descr="A picture containing person, person, people&#10;&#10;Description automatically generated">
            <a:extLst>
              <a:ext uri="{FF2B5EF4-FFF2-40B4-BE49-F238E27FC236}">
                <a16:creationId xmlns:a16="http://schemas.microsoft.com/office/drawing/2014/main" id="{52423C16-EA7F-B019-0FF7-B338D6CDFB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493261" y="3090121"/>
            <a:ext cx="2010876" cy="2213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lus Sign 7">
            <a:extLst>
              <a:ext uri="{FF2B5EF4-FFF2-40B4-BE49-F238E27FC236}">
                <a16:creationId xmlns:a16="http://schemas.microsoft.com/office/drawing/2014/main" id="{31053F03-6C6F-D693-C276-AE2510C931E9}"/>
              </a:ext>
            </a:extLst>
          </p:cNvPr>
          <p:cNvSpPr/>
          <p:nvPr/>
        </p:nvSpPr>
        <p:spPr>
          <a:xfrm>
            <a:off x="2606040" y="4048171"/>
            <a:ext cx="370716" cy="32781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lus Sign 8">
            <a:extLst>
              <a:ext uri="{FF2B5EF4-FFF2-40B4-BE49-F238E27FC236}">
                <a16:creationId xmlns:a16="http://schemas.microsoft.com/office/drawing/2014/main" id="{DAC215B2-F530-4F7F-E566-EB8B39CE9707}"/>
              </a:ext>
            </a:extLst>
          </p:cNvPr>
          <p:cNvSpPr/>
          <p:nvPr/>
        </p:nvSpPr>
        <p:spPr>
          <a:xfrm>
            <a:off x="5351948" y="4037487"/>
            <a:ext cx="370716" cy="32781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AC57D55A-9C4C-7126-E73D-5398DEE6629F}"/>
              </a:ext>
            </a:extLst>
          </p:cNvPr>
          <p:cNvSpPr/>
          <p:nvPr/>
        </p:nvSpPr>
        <p:spPr>
          <a:xfrm>
            <a:off x="8153400" y="4062887"/>
            <a:ext cx="1215566" cy="3131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picture containing person, people, group&#10;&#10;Description automatically generated">
            <a:extLst>
              <a:ext uri="{FF2B5EF4-FFF2-40B4-BE49-F238E27FC236}">
                <a16:creationId xmlns:a16="http://schemas.microsoft.com/office/drawing/2014/main" id="{38F712C9-B340-B68E-8DEC-E0D6F4300D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28140" y="3085984"/>
            <a:ext cx="1942004" cy="2213041"/>
          </a:xfrm>
          <a:prstGeom prst="rect">
            <a:avLst/>
          </a:prstGeom>
        </p:spPr>
      </p:pic>
      <p:pic>
        <p:nvPicPr>
          <p:cNvPr id="14" name="Picture 13" descr="Chart, scatter chart&#10;&#10;Description automatically generated">
            <a:extLst>
              <a:ext uri="{FF2B5EF4-FFF2-40B4-BE49-F238E27FC236}">
                <a16:creationId xmlns:a16="http://schemas.microsoft.com/office/drawing/2014/main" id="{A804D087-EB6D-DBE2-6D9B-974C0EE9A5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7260" y="3085984"/>
            <a:ext cx="2010876" cy="2190162"/>
          </a:xfrm>
          <a:prstGeom prst="rect">
            <a:avLst/>
          </a:prstGeom>
          <a:effectLst>
            <a:innerShdw blurRad="114300">
              <a:prstClr val="black"/>
            </a:innerShdw>
          </a:effectLst>
        </p:spPr>
      </p:pic>
      <p:sp>
        <p:nvSpPr>
          <p:cNvPr id="15" name="TextBox 14">
            <a:extLst>
              <a:ext uri="{FF2B5EF4-FFF2-40B4-BE49-F238E27FC236}">
                <a16:creationId xmlns:a16="http://schemas.microsoft.com/office/drawing/2014/main" id="{6C78DB57-66FC-EE62-0329-345055FC310C}"/>
              </a:ext>
            </a:extLst>
          </p:cNvPr>
          <p:cNvSpPr txBox="1"/>
          <p:nvPr/>
        </p:nvSpPr>
        <p:spPr>
          <a:xfrm>
            <a:off x="5752761" y="2669041"/>
            <a:ext cx="2350323" cy="400110"/>
          </a:xfrm>
          <a:prstGeom prst="rect">
            <a:avLst/>
          </a:prstGeom>
          <a:noFill/>
        </p:spPr>
        <p:txBody>
          <a:bodyPr wrap="none" rtlCol="0">
            <a:spAutoFit/>
          </a:bodyPr>
          <a:lstStyle/>
          <a:p>
            <a:r>
              <a:rPr lang="en-US" sz="2000">
                <a:highlight>
                  <a:srgbClr val="00FFFF"/>
                </a:highlight>
              </a:rPr>
              <a:t>Protective masking</a:t>
            </a:r>
          </a:p>
        </p:txBody>
      </p:sp>
      <p:sp>
        <p:nvSpPr>
          <p:cNvPr id="16" name="TextBox 15">
            <a:extLst>
              <a:ext uri="{FF2B5EF4-FFF2-40B4-BE49-F238E27FC236}">
                <a16:creationId xmlns:a16="http://schemas.microsoft.com/office/drawing/2014/main" id="{D21F99C4-95A5-4C18-CA6F-25B48737A91D}"/>
              </a:ext>
            </a:extLst>
          </p:cNvPr>
          <p:cNvSpPr txBox="1"/>
          <p:nvPr/>
        </p:nvSpPr>
        <p:spPr>
          <a:xfrm>
            <a:off x="3105355" y="2672494"/>
            <a:ext cx="2223686" cy="400110"/>
          </a:xfrm>
          <a:prstGeom prst="rect">
            <a:avLst/>
          </a:prstGeom>
          <a:noFill/>
        </p:spPr>
        <p:txBody>
          <a:bodyPr wrap="none" rtlCol="0">
            <a:spAutoFit/>
          </a:bodyPr>
          <a:lstStyle/>
          <a:p>
            <a:r>
              <a:rPr lang="en-US" sz="2000">
                <a:highlight>
                  <a:srgbClr val="00FFFF"/>
                </a:highlight>
              </a:rPr>
              <a:t>Removal masking</a:t>
            </a:r>
          </a:p>
        </p:txBody>
      </p:sp>
      <p:sp>
        <p:nvSpPr>
          <p:cNvPr id="18" name="TextBox 17">
            <a:extLst>
              <a:ext uri="{FF2B5EF4-FFF2-40B4-BE49-F238E27FC236}">
                <a16:creationId xmlns:a16="http://schemas.microsoft.com/office/drawing/2014/main" id="{953D57DE-9F7E-7B62-8121-11A2079FE758}"/>
              </a:ext>
            </a:extLst>
          </p:cNvPr>
          <p:cNvSpPr txBox="1"/>
          <p:nvPr/>
        </p:nvSpPr>
        <p:spPr>
          <a:xfrm>
            <a:off x="535209" y="2672494"/>
            <a:ext cx="1838965" cy="400110"/>
          </a:xfrm>
          <a:prstGeom prst="rect">
            <a:avLst/>
          </a:prstGeom>
          <a:noFill/>
        </p:spPr>
        <p:txBody>
          <a:bodyPr wrap="none" rtlCol="0">
            <a:spAutoFit/>
          </a:bodyPr>
          <a:lstStyle/>
          <a:p>
            <a:r>
              <a:rPr lang="en-US" sz="2000">
                <a:highlight>
                  <a:srgbClr val="00FFFF"/>
                </a:highlight>
              </a:rPr>
              <a:t>Original image</a:t>
            </a:r>
          </a:p>
        </p:txBody>
      </p:sp>
      <p:pic>
        <p:nvPicPr>
          <p:cNvPr id="3" name="Picture 2" descr="Icon&#10;&#10;Description automatically generated">
            <a:extLst>
              <a:ext uri="{FF2B5EF4-FFF2-40B4-BE49-F238E27FC236}">
                <a16:creationId xmlns:a16="http://schemas.microsoft.com/office/drawing/2014/main" id="{751FDEB5-8550-5E8C-F48D-4CB43AF3F6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11823" y="3076256"/>
            <a:ext cx="2031145" cy="2213041"/>
          </a:xfrm>
          <a:prstGeom prst="rect">
            <a:avLst/>
          </a:prstGeom>
          <a:effectLst>
            <a:innerShdw blurRad="114300">
              <a:prstClr val="black"/>
            </a:innerShdw>
          </a:effectLst>
        </p:spPr>
      </p:pic>
    </p:spTree>
    <p:extLst>
      <p:ext uri="{BB962C8B-B14F-4D97-AF65-F5344CB8AC3E}">
        <p14:creationId xmlns:p14="http://schemas.microsoft.com/office/powerpoint/2010/main" val="19930512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78ED28-8BC7-EA73-392A-FB32DFB57AC4}"/>
              </a:ext>
            </a:extLst>
          </p:cNvPr>
          <p:cNvSpPr>
            <a:spLocks noGrp="1"/>
          </p:cNvSpPr>
          <p:nvPr>
            <p:ph type="title"/>
          </p:nvPr>
        </p:nvSpPr>
        <p:spPr/>
        <p:txBody>
          <a:bodyPr/>
          <a:lstStyle/>
          <a:p>
            <a:r>
              <a:rPr lang="en-US" err="1"/>
              <a:t>Thách</a:t>
            </a:r>
            <a:r>
              <a:rPr lang="en-US"/>
              <a:t> </a:t>
            </a:r>
            <a:r>
              <a:rPr lang="en-US" err="1"/>
              <a:t>thức</a:t>
            </a:r>
            <a:r>
              <a:rPr lang="en-US"/>
              <a:t> </a:t>
            </a:r>
            <a:r>
              <a:rPr lang="en-US" err="1"/>
              <a:t>bài</a:t>
            </a:r>
            <a:r>
              <a:rPr lang="en-US"/>
              <a:t> </a:t>
            </a:r>
            <a:r>
              <a:rPr lang="en-US" err="1"/>
              <a:t>toán</a:t>
            </a:r>
            <a:endParaRPr lang="en-US"/>
          </a:p>
        </p:txBody>
      </p:sp>
      <p:sp>
        <p:nvSpPr>
          <p:cNvPr id="5" name="Content Placeholder 4">
            <a:extLst>
              <a:ext uri="{FF2B5EF4-FFF2-40B4-BE49-F238E27FC236}">
                <a16:creationId xmlns:a16="http://schemas.microsoft.com/office/drawing/2014/main" id="{3C7F25D3-90DE-B26D-5A87-FADC46D1B88C}"/>
              </a:ext>
            </a:extLst>
          </p:cNvPr>
          <p:cNvSpPr>
            <a:spLocks noGrp="1"/>
          </p:cNvSpPr>
          <p:nvPr>
            <p:ph idx="1"/>
          </p:nvPr>
        </p:nvSpPr>
        <p:spPr/>
        <p:txBody>
          <a:bodyPr/>
          <a:lstStyle/>
          <a:p>
            <a:pPr algn="just"/>
            <a:r>
              <a:rPr lang="vi-VN" sz="2400"/>
              <a:t>Seam Carving không thể tự hoạt động trên toàn bộ ảnh mà không có sự hỗ trợ từ các phương pháp phát hiện vật thể hoặc tác động của con người (cung cấp mask cho vật thể)</a:t>
            </a:r>
            <a:r>
              <a:rPr lang="en-US" sz="2400"/>
              <a:t>.</a:t>
            </a:r>
          </a:p>
          <a:p>
            <a:pPr algn="just"/>
            <a:r>
              <a:rPr lang="vi-VN" sz="2400">
                <a:solidFill>
                  <a:srgbClr val="FF0000"/>
                </a:solidFill>
              </a:rPr>
              <a:t>Ví dụ: Nếu không có mask bảo vệ cho đối tượng trong ảnh, đối tượng đó sẽ rất dễ bị biến dạng trong quá trình</a:t>
            </a:r>
            <a:r>
              <a:rPr lang="en-US" sz="2400">
                <a:solidFill>
                  <a:srgbClr val="FF0000"/>
                </a:solidFill>
              </a:rPr>
              <a:t> </a:t>
            </a:r>
            <a:r>
              <a:rPr lang="en-US" sz="2400" err="1">
                <a:solidFill>
                  <a:srgbClr val="FF0000"/>
                </a:solidFill>
              </a:rPr>
              <a:t>xóa</a:t>
            </a:r>
            <a:r>
              <a:rPr lang="en-US" sz="2400">
                <a:solidFill>
                  <a:srgbClr val="FF0000"/>
                </a:solidFill>
              </a:rPr>
              <a:t> </a:t>
            </a:r>
            <a:r>
              <a:rPr lang="en-US" sz="2400" err="1">
                <a:solidFill>
                  <a:srgbClr val="FF0000"/>
                </a:solidFill>
              </a:rPr>
              <a:t>và</a:t>
            </a:r>
            <a:r>
              <a:rPr lang="vi-VN" sz="2400">
                <a:solidFill>
                  <a:srgbClr val="FF0000"/>
                </a:solidFill>
              </a:rPr>
              <a:t> resize ảnh</a:t>
            </a:r>
            <a:r>
              <a:rPr lang="en-US" sz="2400">
                <a:solidFill>
                  <a:srgbClr val="FF0000"/>
                </a:solidFill>
              </a:rPr>
              <a:t>.</a:t>
            </a:r>
          </a:p>
        </p:txBody>
      </p:sp>
    </p:spTree>
    <p:extLst>
      <p:ext uri="{BB962C8B-B14F-4D97-AF65-F5344CB8AC3E}">
        <p14:creationId xmlns:p14="http://schemas.microsoft.com/office/powerpoint/2010/main" val="3704338229"/>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78ED28-8BC7-EA73-392A-FB32DFB57AC4}"/>
              </a:ext>
            </a:extLst>
          </p:cNvPr>
          <p:cNvSpPr>
            <a:spLocks noGrp="1"/>
          </p:cNvSpPr>
          <p:nvPr>
            <p:ph type="title"/>
          </p:nvPr>
        </p:nvSpPr>
        <p:spPr/>
        <p:txBody>
          <a:bodyPr/>
          <a:lstStyle/>
          <a:p>
            <a:r>
              <a:rPr lang="en-US" err="1"/>
              <a:t>Thách</a:t>
            </a:r>
            <a:r>
              <a:rPr lang="en-US"/>
              <a:t> </a:t>
            </a:r>
            <a:r>
              <a:rPr lang="en-US" err="1"/>
              <a:t>thức</a:t>
            </a:r>
            <a:r>
              <a:rPr lang="en-US"/>
              <a:t> </a:t>
            </a:r>
            <a:r>
              <a:rPr lang="en-US" err="1"/>
              <a:t>bài</a:t>
            </a:r>
            <a:r>
              <a:rPr lang="en-US"/>
              <a:t> </a:t>
            </a:r>
            <a:r>
              <a:rPr lang="en-US" err="1"/>
              <a:t>toán</a:t>
            </a:r>
            <a:endParaRPr lang="en-US"/>
          </a:p>
        </p:txBody>
      </p:sp>
      <p:pic>
        <p:nvPicPr>
          <p:cNvPr id="6" name="Content Placeholder 5" descr="A picture containing shape&#10;&#10;Description automatically generated">
            <a:extLst>
              <a:ext uri="{FF2B5EF4-FFF2-40B4-BE49-F238E27FC236}">
                <a16:creationId xmlns:a16="http://schemas.microsoft.com/office/drawing/2014/main" id="{16708E4B-8470-4F5D-08B6-770A854BB0C6}"/>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556012" y="3170728"/>
            <a:ext cx="2162115" cy="1831718"/>
          </a:xfrm>
          <a:effectLst>
            <a:innerShdw blurRad="114300">
              <a:prstClr val="black"/>
            </a:innerShdw>
          </a:effectLst>
        </p:spPr>
      </p:pic>
      <p:sp>
        <p:nvSpPr>
          <p:cNvPr id="8" name="Plus Sign 7">
            <a:extLst>
              <a:ext uri="{FF2B5EF4-FFF2-40B4-BE49-F238E27FC236}">
                <a16:creationId xmlns:a16="http://schemas.microsoft.com/office/drawing/2014/main" id="{16807AF8-08FA-9D39-4AB3-ACEAA558ED95}"/>
              </a:ext>
            </a:extLst>
          </p:cNvPr>
          <p:cNvSpPr/>
          <p:nvPr/>
        </p:nvSpPr>
        <p:spPr>
          <a:xfrm>
            <a:off x="2902665" y="3877056"/>
            <a:ext cx="370716" cy="32781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D5E4270-8C47-8988-3495-13ED29C7CB24}"/>
              </a:ext>
            </a:extLst>
          </p:cNvPr>
          <p:cNvSpPr txBox="1"/>
          <p:nvPr/>
        </p:nvSpPr>
        <p:spPr>
          <a:xfrm>
            <a:off x="3571429" y="2334496"/>
            <a:ext cx="2223686" cy="400110"/>
          </a:xfrm>
          <a:prstGeom prst="rect">
            <a:avLst/>
          </a:prstGeom>
          <a:noFill/>
        </p:spPr>
        <p:txBody>
          <a:bodyPr wrap="none" rtlCol="0">
            <a:spAutoFit/>
          </a:bodyPr>
          <a:lstStyle/>
          <a:p>
            <a:r>
              <a:rPr lang="en-US" sz="2000">
                <a:highlight>
                  <a:srgbClr val="00FFFF"/>
                </a:highlight>
              </a:rPr>
              <a:t>Removal masking</a:t>
            </a:r>
          </a:p>
        </p:txBody>
      </p:sp>
      <p:sp>
        <p:nvSpPr>
          <p:cNvPr id="14" name="TextBox 13">
            <a:extLst>
              <a:ext uri="{FF2B5EF4-FFF2-40B4-BE49-F238E27FC236}">
                <a16:creationId xmlns:a16="http://schemas.microsoft.com/office/drawing/2014/main" id="{E00A7A85-B04A-E61A-5116-FFB901C272AB}"/>
              </a:ext>
            </a:extLst>
          </p:cNvPr>
          <p:cNvSpPr txBox="1"/>
          <p:nvPr/>
        </p:nvSpPr>
        <p:spPr>
          <a:xfrm>
            <a:off x="406218" y="2377934"/>
            <a:ext cx="1838965" cy="400110"/>
          </a:xfrm>
          <a:prstGeom prst="rect">
            <a:avLst/>
          </a:prstGeom>
          <a:noFill/>
        </p:spPr>
        <p:txBody>
          <a:bodyPr wrap="none" rtlCol="0">
            <a:spAutoFit/>
          </a:bodyPr>
          <a:lstStyle/>
          <a:p>
            <a:r>
              <a:rPr lang="en-US" sz="2000">
                <a:highlight>
                  <a:srgbClr val="00FFFF"/>
                </a:highlight>
              </a:rPr>
              <a:t>Original image</a:t>
            </a:r>
          </a:p>
        </p:txBody>
      </p:sp>
      <p:sp>
        <p:nvSpPr>
          <p:cNvPr id="18" name="Arrow: Right 17">
            <a:extLst>
              <a:ext uri="{FF2B5EF4-FFF2-40B4-BE49-F238E27FC236}">
                <a16:creationId xmlns:a16="http://schemas.microsoft.com/office/drawing/2014/main" id="{C5848208-DCC2-93C2-FE4A-AFC91DCF017B}"/>
              </a:ext>
            </a:extLst>
          </p:cNvPr>
          <p:cNvSpPr/>
          <p:nvPr/>
        </p:nvSpPr>
        <p:spPr>
          <a:xfrm>
            <a:off x="5974354" y="3993402"/>
            <a:ext cx="640080" cy="2780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oup of people posing for a photo&#10;&#10;Description automatically generated with medium confidence">
            <a:extLst>
              <a:ext uri="{FF2B5EF4-FFF2-40B4-BE49-F238E27FC236}">
                <a16:creationId xmlns:a16="http://schemas.microsoft.com/office/drawing/2014/main" id="{84162515-911B-9CBE-CDC6-A48946C123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1994" y="3126565"/>
            <a:ext cx="2438400" cy="1828800"/>
          </a:xfrm>
          <a:prstGeom prst="rect">
            <a:avLst/>
          </a:prstGeom>
        </p:spPr>
      </p:pic>
      <p:pic>
        <p:nvPicPr>
          <p:cNvPr id="15" name="Picture 14" descr="A group of people posing for a photo in front of a black truck&#10;&#10;Description automatically generated with medium confidence">
            <a:extLst>
              <a:ext uri="{FF2B5EF4-FFF2-40B4-BE49-F238E27FC236}">
                <a16:creationId xmlns:a16="http://schemas.microsoft.com/office/drawing/2014/main" id="{CCBEF7EB-DE50-1297-6A62-1282B97099F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16382" y="3218005"/>
            <a:ext cx="2438400" cy="1828800"/>
          </a:xfrm>
          <a:prstGeom prst="rect">
            <a:avLst/>
          </a:prstGeom>
        </p:spPr>
      </p:pic>
      <p:pic>
        <p:nvPicPr>
          <p:cNvPr id="17" name="Picture 16" descr="A group of people wearing masks&#10;&#10;Description automatically generated with medium confidence">
            <a:extLst>
              <a:ext uri="{FF2B5EF4-FFF2-40B4-BE49-F238E27FC236}">
                <a16:creationId xmlns:a16="http://schemas.microsoft.com/office/drawing/2014/main" id="{7A37F438-8CCC-B7A3-1299-CD7579ED36B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12966" y="3309445"/>
            <a:ext cx="1508576" cy="1645920"/>
          </a:xfrm>
          <a:prstGeom prst="rect">
            <a:avLst/>
          </a:prstGeom>
        </p:spPr>
      </p:pic>
      <p:sp>
        <p:nvSpPr>
          <p:cNvPr id="20" name="Arrow: Right 19">
            <a:extLst>
              <a:ext uri="{FF2B5EF4-FFF2-40B4-BE49-F238E27FC236}">
                <a16:creationId xmlns:a16="http://schemas.microsoft.com/office/drawing/2014/main" id="{1E68353A-7332-616C-CB35-04437F971658}"/>
              </a:ext>
            </a:extLst>
          </p:cNvPr>
          <p:cNvSpPr/>
          <p:nvPr/>
        </p:nvSpPr>
        <p:spPr>
          <a:xfrm>
            <a:off x="8520074" y="4051574"/>
            <a:ext cx="640080" cy="2780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20154FED-6E53-7E0B-49E0-CB6672457BFC}"/>
              </a:ext>
            </a:extLst>
          </p:cNvPr>
          <p:cNvSpPr txBox="1"/>
          <p:nvPr/>
        </p:nvSpPr>
        <p:spPr>
          <a:xfrm>
            <a:off x="6627733" y="2377934"/>
            <a:ext cx="1879041" cy="400110"/>
          </a:xfrm>
          <a:prstGeom prst="rect">
            <a:avLst/>
          </a:prstGeom>
          <a:noFill/>
        </p:spPr>
        <p:txBody>
          <a:bodyPr wrap="none" rtlCol="0">
            <a:spAutoFit/>
          </a:bodyPr>
          <a:lstStyle/>
          <a:p>
            <a:r>
              <a:rPr lang="en-US" sz="2000">
                <a:highlight>
                  <a:srgbClr val="00FFFF"/>
                </a:highlight>
              </a:rPr>
              <a:t>Without resize </a:t>
            </a:r>
          </a:p>
        </p:txBody>
      </p:sp>
      <p:sp>
        <p:nvSpPr>
          <p:cNvPr id="22" name="TextBox 21">
            <a:extLst>
              <a:ext uri="{FF2B5EF4-FFF2-40B4-BE49-F238E27FC236}">
                <a16:creationId xmlns:a16="http://schemas.microsoft.com/office/drawing/2014/main" id="{8DCDB119-5776-F3EF-FBFF-991522275835}"/>
              </a:ext>
            </a:extLst>
          </p:cNvPr>
          <p:cNvSpPr txBox="1"/>
          <p:nvPr/>
        </p:nvSpPr>
        <p:spPr>
          <a:xfrm>
            <a:off x="10177665" y="2377934"/>
            <a:ext cx="1112805" cy="400110"/>
          </a:xfrm>
          <a:prstGeom prst="rect">
            <a:avLst/>
          </a:prstGeom>
          <a:noFill/>
        </p:spPr>
        <p:txBody>
          <a:bodyPr wrap="none" rtlCol="0">
            <a:spAutoFit/>
          </a:bodyPr>
          <a:lstStyle/>
          <a:p>
            <a:r>
              <a:rPr lang="en-US" sz="2000">
                <a:highlight>
                  <a:srgbClr val="00FFFF"/>
                </a:highlight>
              </a:rPr>
              <a:t>Resized</a:t>
            </a:r>
          </a:p>
        </p:txBody>
      </p:sp>
    </p:spTree>
    <p:extLst>
      <p:ext uri="{BB962C8B-B14F-4D97-AF65-F5344CB8AC3E}">
        <p14:creationId xmlns:p14="http://schemas.microsoft.com/office/powerpoint/2010/main" val="3024308615"/>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5F5CD8-3B64-57B9-4B42-9BAE1207DD5B}"/>
              </a:ext>
            </a:extLst>
          </p:cNvPr>
          <p:cNvSpPr>
            <a:spLocks noGrp="1"/>
          </p:cNvSpPr>
          <p:nvPr>
            <p:ph type="title"/>
          </p:nvPr>
        </p:nvSpPr>
        <p:spPr/>
        <p:txBody>
          <a:bodyPr/>
          <a:lstStyle/>
          <a:p>
            <a:r>
              <a:rPr lang="en-US"/>
              <a:t>Source code</a:t>
            </a:r>
          </a:p>
        </p:txBody>
      </p:sp>
      <p:sp>
        <p:nvSpPr>
          <p:cNvPr id="6" name="Content Placeholder 5">
            <a:extLst>
              <a:ext uri="{FF2B5EF4-FFF2-40B4-BE49-F238E27FC236}">
                <a16:creationId xmlns:a16="http://schemas.microsoft.com/office/drawing/2014/main" id="{54B458CF-8472-B67A-C3E1-8508F3F23B40}"/>
              </a:ext>
            </a:extLst>
          </p:cNvPr>
          <p:cNvSpPr>
            <a:spLocks noGrp="1"/>
          </p:cNvSpPr>
          <p:nvPr>
            <p:ph idx="1"/>
          </p:nvPr>
        </p:nvSpPr>
        <p:spPr/>
        <p:txBody>
          <a:bodyPr/>
          <a:lstStyle/>
          <a:p>
            <a:r>
              <a:rPr lang="en-US"/>
              <a:t>Source code </a:t>
            </a:r>
            <a:r>
              <a:rPr lang="en-US" err="1"/>
              <a:t>được</a:t>
            </a:r>
            <a:r>
              <a:rPr lang="en-US"/>
              <a:t> publish </a:t>
            </a:r>
            <a:r>
              <a:rPr lang="en-US" err="1"/>
              <a:t>tại</a:t>
            </a:r>
            <a:r>
              <a:rPr lang="en-US"/>
              <a:t>: </a:t>
            </a:r>
            <a:r>
              <a:rPr lang="en-US">
                <a:hlinkClick r:id="rId2"/>
              </a:rPr>
              <a:t>https://github.com/truong11062002/CS231.Introduce_to_Computer_Vision/tree/main/DOAN_SOURCECODE</a:t>
            </a:r>
            <a:endParaRPr lang="en-US"/>
          </a:p>
          <a:p>
            <a:pPr marL="0" indent="0">
              <a:buNone/>
            </a:pPr>
            <a:endParaRPr lang="en-US"/>
          </a:p>
        </p:txBody>
      </p:sp>
    </p:spTree>
    <p:extLst>
      <p:ext uri="{BB962C8B-B14F-4D97-AF65-F5344CB8AC3E}">
        <p14:creationId xmlns:p14="http://schemas.microsoft.com/office/powerpoint/2010/main" val="2219767397"/>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830CA2-C7DC-6732-DB7A-E1053B3AA4E8}"/>
              </a:ext>
            </a:extLst>
          </p:cNvPr>
          <p:cNvSpPr>
            <a:spLocks noGrp="1"/>
          </p:cNvSpPr>
          <p:nvPr>
            <p:ph type="title"/>
          </p:nvPr>
        </p:nvSpPr>
        <p:spPr/>
        <p:txBody>
          <a:bodyPr/>
          <a:lstStyle/>
          <a:p>
            <a:r>
              <a:rPr lang="en-US" err="1"/>
              <a:t>Tài</a:t>
            </a:r>
            <a:r>
              <a:rPr lang="en-US"/>
              <a:t> </a:t>
            </a:r>
            <a:r>
              <a:rPr lang="en-US" err="1"/>
              <a:t>liệu</a:t>
            </a:r>
            <a:r>
              <a:rPr lang="en-US"/>
              <a:t> </a:t>
            </a:r>
            <a:r>
              <a:rPr lang="en-US" err="1"/>
              <a:t>tham</a:t>
            </a:r>
            <a:r>
              <a:rPr lang="en-US"/>
              <a:t> </a:t>
            </a:r>
            <a:r>
              <a:rPr lang="en-US" err="1"/>
              <a:t>khảo</a:t>
            </a:r>
            <a:endParaRPr lang="en-US"/>
          </a:p>
        </p:txBody>
      </p:sp>
      <p:sp>
        <p:nvSpPr>
          <p:cNvPr id="6" name="Content Placeholder 5">
            <a:extLst>
              <a:ext uri="{FF2B5EF4-FFF2-40B4-BE49-F238E27FC236}">
                <a16:creationId xmlns:a16="http://schemas.microsoft.com/office/drawing/2014/main" id="{A76FDD02-49E9-1A8D-ACBE-220F873F7ED7}"/>
              </a:ext>
            </a:extLst>
          </p:cNvPr>
          <p:cNvSpPr>
            <a:spLocks noGrp="1"/>
          </p:cNvSpPr>
          <p:nvPr>
            <p:ph idx="1"/>
          </p:nvPr>
        </p:nvSpPr>
        <p:spPr/>
        <p:txBody>
          <a:bodyPr/>
          <a:lstStyle/>
          <a:p>
            <a:pPr marL="0" indent="0">
              <a:buNone/>
            </a:pPr>
            <a:r>
              <a:rPr lang="en-US">
                <a:hlinkClick r:id="rId2"/>
              </a:rPr>
              <a:t>https://andrewdcampbell.github.io/seam-carving</a:t>
            </a:r>
            <a:endParaRPr lang="en-US"/>
          </a:p>
          <a:p>
            <a:pPr marL="0" indent="0">
              <a:buNone/>
            </a:pPr>
            <a:r>
              <a:rPr lang="en-US">
                <a:hlinkClick r:id="rId3"/>
              </a:rPr>
              <a:t>https://inst.eecs.berkeley.edu/~cs194-26/fa18/hw/proj4-seamcarving/imret.pdf</a:t>
            </a:r>
            <a:endParaRPr lang="en-US"/>
          </a:p>
          <a:p>
            <a:pPr marL="0" indent="0">
              <a:buNone/>
            </a:pPr>
            <a:r>
              <a:rPr lang="en-US">
                <a:hlinkClick r:id="rId4"/>
              </a:rPr>
              <a:t>https://github.com/Spellstaker/Seam-Carving</a:t>
            </a:r>
            <a:endParaRPr lang="en-US"/>
          </a:p>
          <a:p>
            <a:pPr marL="0" indent="0">
              <a:buNone/>
            </a:pPr>
            <a:r>
              <a:rPr lang="en-US">
                <a:hlinkClick r:id="rId5"/>
              </a:rPr>
              <a:t>https://github.com/erwin24092002/CS231---Computer_Vision/tree/main/%5BASSIGNMENT%2306%5D%20Seam%20Carving</a:t>
            </a:r>
            <a:endParaRPr lang="en-US"/>
          </a:p>
          <a:p>
            <a:pPr marL="0" indent="0">
              <a:buNone/>
            </a:pPr>
            <a:endParaRPr lang="en-US"/>
          </a:p>
        </p:txBody>
      </p:sp>
    </p:spTree>
    <p:extLst>
      <p:ext uri="{BB962C8B-B14F-4D97-AF65-F5344CB8AC3E}">
        <p14:creationId xmlns:p14="http://schemas.microsoft.com/office/powerpoint/2010/main" val="2252877381"/>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1A1E3B-52AC-4848-9A3B-814D413CE467}"/>
              </a:ext>
            </a:extLst>
          </p:cNvPr>
          <p:cNvSpPr>
            <a:spLocks noGrp="1"/>
          </p:cNvSpPr>
          <p:nvPr>
            <p:ph type="ctrTitle"/>
          </p:nvPr>
        </p:nvSpPr>
        <p:spPr/>
        <p:txBody>
          <a:bodyPr/>
          <a:lstStyle/>
          <a:p>
            <a:r>
              <a:rPr lang="en-US" sz="4000" err="1"/>
              <a:t>Cảm</a:t>
            </a:r>
            <a:r>
              <a:rPr lang="en-US" sz="4000"/>
              <a:t> </a:t>
            </a:r>
            <a:r>
              <a:rPr lang="en-US" sz="4000" err="1"/>
              <a:t>ơn</a:t>
            </a:r>
            <a:r>
              <a:rPr lang="en-US" sz="4000"/>
              <a:t> </a:t>
            </a:r>
            <a:r>
              <a:rPr lang="en-US" sz="4000" err="1"/>
              <a:t>quí</a:t>
            </a:r>
            <a:r>
              <a:rPr lang="en-US" sz="4000"/>
              <a:t> </a:t>
            </a:r>
            <a:r>
              <a:rPr lang="en-US" sz="4000" err="1"/>
              <a:t>vị</a:t>
            </a:r>
            <a:r>
              <a:rPr lang="en-US" sz="4000"/>
              <a:t> </a:t>
            </a:r>
            <a:r>
              <a:rPr lang="en-US" sz="4000" err="1"/>
              <a:t>đã</a:t>
            </a:r>
            <a:r>
              <a:rPr lang="en-US" sz="4000"/>
              <a:t> </a:t>
            </a:r>
            <a:r>
              <a:rPr lang="en-US" sz="4000" err="1"/>
              <a:t>lắng</a:t>
            </a:r>
            <a:r>
              <a:rPr lang="en-US" sz="4000"/>
              <a:t> </a:t>
            </a:r>
            <a:r>
              <a:rPr lang="en-US" sz="4000" err="1"/>
              <a:t>nghe</a:t>
            </a:r>
            <a:br>
              <a:rPr lang="en-US" sz="4000"/>
            </a:br>
            <a:r>
              <a:rPr lang="en-US" sz="4000" err="1">
                <a:solidFill>
                  <a:srgbClr val="0066FF"/>
                </a:solidFill>
              </a:rPr>
              <a:t>Nhóm</a:t>
            </a:r>
            <a:r>
              <a:rPr lang="en-US" sz="4000">
                <a:solidFill>
                  <a:srgbClr val="0066FF"/>
                </a:solidFill>
              </a:rPr>
              <a:t> </a:t>
            </a:r>
            <a:r>
              <a:rPr lang="en-US" sz="4000" err="1">
                <a:solidFill>
                  <a:srgbClr val="0066FF"/>
                </a:solidFill>
              </a:rPr>
              <a:t>tác</a:t>
            </a:r>
            <a:r>
              <a:rPr lang="en-US" sz="4000">
                <a:solidFill>
                  <a:srgbClr val="0066FF"/>
                </a:solidFill>
              </a:rPr>
              <a:t> </a:t>
            </a:r>
            <a:r>
              <a:rPr lang="en-US" sz="4000" err="1">
                <a:solidFill>
                  <a:srgbClr val="0066FF"/>
                </a:solidFill>
              </a:rPr>
              <a:t>giả</a:t>
            </a:r>
            <a:br>
              <a:rPr lang="en-US" sz="4000"/>
            </a:br>
            <a:r>
              <a:rPr lang="vi-VN" sz="4000" b="0">
                <a:solidFill>
                  <a:srgbClr val="0066FF"/>
                </a:solidFill>
              </a:rPr>
              <a:t>Lê Trương Ngọc Hải</a:t>
            </a:r>
            <a:br>
              <a:rPr lang="vi-VN" sz="4000" b="0"/>
            </a:br>
            <a:r>
              <a:rPr lang="vi-VN" sz="4000" b="0"/>
              <a:t>Lê Thị Phương Vy</a:t>
            </a:r>
            <a:br>
              <a:rPr lang="vi-VN" sz="4000" b="0"/>
            </a:br>
            <a:r>
              <a:rPr lang="vi-VN" sz="4000" b="0">
                <a:solidFill>
                  <a:srgbClr val="0066FF"/>
                </a:solidFill>
              </a:rPr>
              <a:t>Lại Chí Thiện</a:t>
            </a:r>
            <a:br>
              <a:rPr lang="vi-VN" sz="4000" b="0"/>
            </a:br>
            <a:r>
              <a:rPr lang="vi-VN" sz="4000" b="0"/>
              <a:t>Nguyễn Nhật Trường</a:t>
            </a:r>
            <a:endParaRPr lang="en-US" sz="4000">
              <a:solidFill>
                <a:srgbClr val="0066FF"/>
              </a:solidFill>
            </a:endParaRPr>
          </a:p>
        </p:txBody>
      </p:sp>
    </p:spTree>
    <p:extLst>
      <p:ext uri="{BB962C8B-B14F-4D97-AF65-F5344CB8AC3E}">
        <p14:creationId xmlns:p14="http://schemas.microsoft.com/office/powerpoint/2010/main" val="158468097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42B5421-C935-EF56-7A89-27A938A0F4F1}"/>
              </a:ext>
            </a:extLst>
          </p:cNvPr>
          <p:cNvSpPr>
            <a:spLocks noGrp="1"/>
          </p:cNvSpPr>
          <p:nvPr>
            <p:ph type="title"/>
          </p:nvPr>
        </p:nvSpPr>
        <p:spPr/>
        <p:txBody>
          <a:bodyPr/>
          <a:lstStyle/>
          <a:p>
            <a:r>
              <a:rPr lang="en-US" err="1"/>
              <a:t>Sơ</a:t>
            </a:r>
            <a:r>
              <a:rPr lang="en-US"/>
              <a:t> </a:t>
            </a:r>
            <a:r>
              <a:rPr lang="en-US" err="1"/>
              <a:t>lược</a:t>
            </a:r>
            <a:r>
              <a:rPr lang="en-US"/>
              <a:t> </a:t>
            </a:r>
            <a:r>
              <a:rPr lang="en-US" err="1"/>
              <a:t>về</a:t>
            </a:r>
            <a:r>
              <a:rPr lang="en-US"/>
              <a:t> Seam Carving</a:t>
            </a:r>
            <a:br>
              <a:rPr lang="en-US">
                <a:solidFill>
                  <a:srgbClr val="FF0000"/>
                </a:solidFill>
              </a:rPr>
            </a:br>
            <a:br>
              <a:rPr lang="en-US"/>
            </a:br>
            <a:endParaRPr lang="en-US"/>
          </a:p>
        </p:txBody>
      </p:sp>
      <p:sp>
        <p:nvSpPr>
          <p:cNvPr id="7" name="Text Placeholder 6">
            <a:extLst>
              <a:ext uri="{FF2B5EF4-FFF2-40B4-BE49-F238E27FC236}">
                <a16:creationId xmlns:a16="http://schemas.microsoft.com/office/drawing/2014/main" id="{48E8700C-F833-A2E3-7526-860FA13BE98C}"/>
              </a:ext>
            </a:extLst>
          </p:cNvPr>
          <p:cNvSpPr>
            <a:spLocks noGrp="1"/>
          </p:cNvSpPr>
          <p:nvPr>
            <p:ph type="body" idx="1"/>
          </p:nvPr>
        </p:nvSpPr>
        <p:spPr/>
        <p:txBody>
          <a:bodyPr/>
          <a:lstStyle/>
          <a:p>
            <a:r>
              <a:rPr lang="en-US" err="1"/>
              <a:t>Xóa</a:t>
            </a:r>
            <a:r>
              <a:rPr lang="en-US"/>
              <a:t> </a:t>
            </a:r>
            <a:r>
              <a:rPr lang="en-US" err="1"/>
              <a:t>đối</a:t>
            </a:r>
            <a:r>
              <a:rPr lang="en-US"/>
              <a:t> </a:t>
            </a:r>
            <a:r>
              <a:rPr lang="en-US" err="1"/>
              <a:t>tượng</a:t>
            </a:r>
            <a:r>
              <a:rPr lang="en-US"/>
              <a:t> </a:t>
            </a:r>
            <a:r>
              <a:rPr lang="en-US" err="1"/>
              <a:t>sử</a:t>
            </a:r>
            <a:r>
              <a:rPr lang="en-US"/>
              <a:t> </a:t>
            </a:r>
            <a:r>
              <a:rPr lang="en-US" err="1"/>
              <a:t>dụng</a:t>
            </a:r>
            <a:r>
              <a:rPr lang="en-US"/>
              <a:t> Seam Carving</a:t>
            </a:r>
          </a:p>
        </p:txBody>
      </p:sp>
    </p:spTree>
    <p:extLst>
      <p:ext uri="{BB962C8B-B14F-4D97-AF65-F5344CB8AC3E}">
        <p14:creationId xmlns:p14="http://schemas.microsoft.com/office/powerpoint/2010/main" val="293888346"/>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663FA6-B6B0-CE09-1A7F-2EE79FBE2BD7}"/>
              </a:ext>
            </a:extLst>
          </p:cNvPr>
          <p:cNvSpPr>
            <a:spLocks noGrp="1"/>
          </p:cNvSpPr>
          <p:nvPr>
            <p:ph type="title"/>
          </p:nvPr>
        </p:nvSpPr>
        <p:spPr/>
        <p:txBody>
          <a:bodyPr/>
          <a:lstStyle/>
          <a:p>
            <a:r>
              <a:rPr lang="en-US" err="1"/>
              <a:t>Sơ</a:t>
            </a:r>
            <a:r>
              <a:rPr lang="en-US"/>
              <a:t> </a:t>
            </a:r>
            <a:r>
              <a:rPr lang="en-US" err="1"/>
              <a:t>lược</a:t>
            </a:r>
            <a:r>
              <a:rPr lang="en-US"/>
              <a:t> </a:t>
            </a:r>
            <a:r>
              <a:rPr lang="en-US" err="1"/>
              <a:t>về</a:t>
            </a:r>
            <a:r>
              <a:rPr lang="en-US"/>
              <a:t> Seam Carving</a:t>
            </a:r>
          </a:p>
        </p:txBody>
      </p:sp>
      <p:sp>
        <p:nvSpPr>
          <p:cNvPr id="5" name="Content Placeholder 4">
            <a:extLst>
              <a:ext uri="{FF2B5EF4-FFF2-40B4-BE49-F238E27FC236}">
                <a16:creationId xmlns:a16="http://schemas.microsoft.com/office/drawing/2014/main" id="{9EA63DEB-5A3E-834B-2802-35AFD3B55DCD}"/>
              </a:ext>
            </a:extLst>
          </p:cNvPr>
          <p:cNvSpPr>
            <a:spLocks noGrp="1"/>
          </p:cNvSpPr>
          <p:nvPr>
            <p:ph idx="1"/>
          </p:nvPr>
        </p:nvSpPr>
        <p:spPr/>
        <p:txBody>
          <a:bodyPr/>
          <a:lstStyle/>
          <a:p>
            <a:pPr algn="just"/>
            <a:r>
              <a:rPr lang="en-US">
                <a:solidFill>
                  <a:schemeClr val="tx1"/>
                </a:solidFill>
                <a:highlight>
                  <a:srgbClr val="FFFF00"/>
                </a:highlight>
              </a:rPr>
              <a:t>Seam Carving</a:t>
            </a:r>
            <a:r>
              <a:rPr lang="en-US">
                <a:solidFill>
                  <a:schemeClr val="tx1"/>
                </a:solidFill>
              </a:rPr>
              <a:t> </a:t>
            </a:r>
            <a:r>
              <a:rPr lang="en-US" err="1"/>
              <a:t>là</a:t>
            </a:r>
            <a:r>
              <a:rPr lang="en-US"/>
              <a:t> </a:t>
            </a:r>
            <a:r>
              <a:rPr lang="en-US" err="1"/>
              <a:t>một</a:t>
            </a:r>
            <a:r>
              <a:rPr lang="en-US"/>
              <a:t> </a:t>
            </a:r>
            <a:r>
              <a:rPr lang="en-US" err="1"/>
              <a:t>thuật</a:t>
            </a:r>
            <a:r>
              <a:rPr lang="en-US"/>
              <a:t> </a:t>
            </a:r>
            <a:r>
              <a:rPr lang="en-US" err="1"/>
              <a:t>toán</a:t>
            </a:r>
            <a:r>
              <a:rPr lang="en-US"/>
              <a:t> </a:t>
            </a:r>
            <a:r>
              <a:rPr lang="en-US" err="1"/>
              <a:t>nhằm</a:t>
            </a:r>
            <a:r>
              <a:rPr lang="en-US"/>
              <a:t> </a:t>
            </a:r>
            <a:r>
              <a:rPr lang="en-US" err="1"/>
              <a:t>thay</a:t>
            </a:r>
            <a:r>
              <a:rPr lang="en-US"/>
              <a:t> </a:t>
            </a:r>
            <a:r>
              <a:rPr lang="en-US" err="1"/>
              <a:t>đổi</a:t>
            </a:r>
            <a:r>
              <a:rPr lang="en-US"/>
              <a:t> </a:t>
            </a:r>
            <a:r>
              <a:rPr lang="en-US" err="1"/>
              <a:t>kích</a:t>
            </a:r>
            <a:r>
              <a:rPr lang="en-US"/>
              <a:t> </a:t>
            </a:r>
            <a:r>
              <a:rPr lang="en-US" err="1"/>
              <a:t>thước</a:t>
            </a:r>
            <a:r>
              <a:rPr lang="en-US"/>
              <a:t> </a:t>
            </a:r>
            <a:r>
              <a:rPr lang="en-US" err="1"/>
              <a:t>hình</a:t>
            </a:r>
            <a:r>
              <a:rPr lang="en-US"/>
              <a:t> </a:t>
            </a:r>
            <a:r>
              <a:rPr lang="en-US" err="1"/>
              <a:t>ảnh</a:t>
            </a:r>
            <a:r>
              <a:rPr lang="en-US"/>
              <a:t> </a:t>
            </a:r>
            <a:r>
              <a:rPr lang="en-US" err="1"/>
              <a:t>mà</a:t>
            </a:r>
            <a:r>
              <a:rPr lang="en-US"/>
              <a:t> </a:t>
            </a:r>
            <a:r>
              <a:rPr lang="en-US" err="1"/>
              <a:t>vẫn</a:t>
            </a:r>
            <a:r>
              <a:rPr lang="en-US"/>
              <a:t> </a:t>
            </a:r>
            <a:r>
              <a:rPr lang="en-US" err="1"/>
              <a:t>giữ</a:t>
            </a:r>
            <a:r>
              <a:rPr lang="en-US"/>
              <a:t> </a:t>
            </a:r>
            <a:r>
              <a:rPr lang="en-US" err="1"/>
              <a:t>được</a:t>
            </a:r>
            <a:r>
              <a:rPr lang="en-US"/>
              <a:t> </a:t>
            </a:r>
            <a:r>
              <a:rPr lang="en-US" err="1"/>
              <a:t>các</a:t>
            </a:r>
            <a:r>
              <a:rPr lang="en-US"/>
              <a:t> </a:t>
            </a:r>
            <a:r>
              <a:rPr lang="en-US" err="1"/>
              <a:t>thông</a:t>
            </a:r>
            <a:r>
              <a:rPr lang="en-US"/>
              <a:t> tin </a:t>
            </a:r>
            <a:r>
              <a:rPr lang="en-US" err="1"/>
              <a:t>quan</a:t>
            </a:r>
            <a:r>
              <a:rPr lang="en-US"/>
              <a:t> </a:t>
            </a:r>
            <a:r>
              <a:rPr lang="en-US" err="1"/>
              <a:t>trọng</a:t>
            </a:r>
            <a:r>
              <a:rPr lang="en-US"/>
              <a:t>.</a:t>
            </a:r>
          </a:p>
          <a:p>
            <a:pPr algn="just"/>
            <a:r>
              <a:rPr lang="en-US" err="1">
                <a:solidFill>
                  <a:srgbClr val="FF0000"/>
                </a:solidFill>
              </a:rPr>
              <a:t>Thuật</a:t>
            </a:r>
            <a:r>
              <a:rPr lang="en-US">
                <a:solidFill>
                  <a:srgbClr val="FF0000"/>
                </a:solidFill>
              </a:rPr>
              <a:t> </a:t>
            </a:r>
            <a:r>
              <a:rPr lang="en-US" err="1">
                <a:solidFill>
                  <a:srgbClr val="FF0000"/>
                </a:solidFill>
              </a:rPr>
              <a:t>toán</a:t>
            </a:r>
            <a:r>
              <a:rPr lang="en-US">
                <a:solidFill>
                  <a:srgbClr val="FF0000"/>
                </a:solidFill>
              </a:rPr>
              <a:t> </a:t>
            </a:r>
            <a:r>
              <a:rPr lang="en-US" err="1">
                <a:solidFill>
                  <a:srgbClr val="FF0000"/>
                </a:solidFill>
              </a:rPr>
              <a:t>sẽ</a:t>
            </a:r>
            <a:r>
              <a:rPr lang="en-US">
                <a:solidFill>
                  <a:srgbClr val="FF0000"/>
                </a:solidFill>
              </a:rPr>
              <a:t> </a:t>
            </a:r>
            <a:r>
              <a:rPr lang="en-US" err="1">
                <a:solidFill>
                  <a:srgbClr val="FF0000"/>
                </a:solidFill>
              </a:rPr>
              <a:t>tìm</a:t>
            </a:r>
            <a:r>
              <a:rPr lang="en-US">
                <a:solidFill>
                  <a:srgbClr val="FF0000"/>
                </a:solidFill>
              </a:rPr>
              <a:t> </a:t>
            </a:r>
            <a:r>
              <a:rPr lang="en-US" err="1">
                <a:solidFill>
                  <a:srgbClr val="FF0000"/>
                </a:solidFill>
              </a:rPr>
              <a:t>các</a:t>
            </a:r>
            <a:r>
              <a:rPr lang="en-US">
                <a:solidFill>
                  <a:srgbClr val="FF0000"/>
                </a:solidFill>
              </a:rPr>
              <a:t> </a:t>
            </a:r>
            <a:r>
              <a:rPr lang="en-US" err="1">
                <a:solidFill>
                  <a:srgbClr val="FF0000"/>
                </a:solidFill>
              </a:rPr>
              <a:t>đường</a:t>
            </a:r>
            <a:r>
              <a:rPr lang="en-US">
                <a:solidFill>
                  <a:srgbClr val="FF0000"/>
                </a:solidFill>
              </a:rPr>
              <a:t> seams </a:t>
            </a:r>
            <a:r>
              <a:rPr lang="en-US" err="1">
                <a:solidFill>
                  <a:srgbClr val="FF0000"/>
                </a:solidFill>
              </a:rPr>
              <a:t>ít</a:t>
            </a:r>
            <a:r>
              <a:rPr lang="en-US">
                <a:solidFill>
                  <a:srgbClr val="FF0000"/>
                </a:solidFill>
              </a:rPr>
              <a:t> </a:t>
            </a:r>
            <a:r>
              <a:rPr lang="en-US" err="1">
                <a:solidFill>
                  <a:srgbClr val="FF0000"/>
                </a:solidFill>
              </a:rPr>
              <a:t>tác</a:t>
            </a:r>
            <a:r>
              <a:rPr lang="en-US">
                <a:solidFill>
                  <a:srgbClr val="FF0000"/>
                </a:solidFill>
              </a:rPr>
              <a:t> </a:t>
            </a:r>
            <a:r>
              <a:rPr lang="en-US" err="1">
                <a:solidFill>
                  <a:srgbClr val="FF0000"/>
                </a:solidFill>
              </a:rPr>
              <a:t>động</a:t>
            </a:r>
            <a:r>
              <a:rPr lang="en-US">
                <a:solidFill>
                  <a:srgbClr val="FF0000"/>
                </a:solidFill>
              </a:rPr>
              <a:t> </a:t>
            </a:r>
            <a:r>
              <a:rPr lang="en-US" err="1">
                <a:solidFill>
                  <a:srgbClr val="FF0000"/>
                </a:solidFill>
              </a:rPr>
              <a:t>đến</a:t>
            </a:r>
            <a:r>
              <a:rPr lang="en-US">
                <a:solidFill>
                  <a:srgbClr val="FF0000"/>
                </a:solidFill>
              </a:rPr>
              <a:t> </a:t>
            </a:r>
            <a:r>
              <a:rPr lang="en-US" err="1">
                <a:solidFill>
                  <a:srgbClr val="FF0000"/>
                </a:solidFill>
              </a:rPr>
              <a:t>ngữ</a:t>
            </a:r>
            <a:r>
              <a:rPr lang="en-US">
                <a:solidFill>
                  <a:srgbClr val="FF0000"/>
                </a:solidFill>
              </a:rPr>
              <a:t> </a:t>
            </a:r>
            <a:r>
              <a:rPr lang="en-US" err="1">
                <a:solidFill>
                  <a:srgbClr val="FF0000"/>
                </a:solidFill>
              </a:rPr>
              <a:t>nghĩa</a:t>
            </a:r>
            <a:r>
              <a:rPr lang="en-US">
                <a:solidFill>
                  <a:srgbClr val="FF0000"/>
                </a:solidFill>
              </a:rPr>
              <a:t> </a:t>
            </a:r>
            <a:r>
              <a:rPr lang="en-US" err="1">
                <a:solidFill>
                  <a:srgbClr val="FF0000"/>
                </a:solidFill>
              </a:rPr>
              <a:t>hình</a:t>
            </a:r>
            <a:r>
              <a:rPr lang="en-US">
                <a:solidFill>
                  <a:srgbClr val="FF0000"/>
                </a:solidFill>
              </a:rPr>
              <a:t> </a:t>
            </a:r>
            <a:r>
              <a:rPr lang="en-US" err="1">
                <a:solidFill>
                  <a:srgbClr val="FF0000"/>
                </a:solidFill>
              </a:rPr>
              <a:t>ảnh</a:t>
            </a:r>
            <a:r>
              <a:rPr lang="en-US">
                <a:solidFill>
                  <a:srgbClr val="FF0000"/>
                </a:solidFill>
              </a:rPr>
              <a:t> </a:t>
            </a:r>
            <a:r>
              <a:rPr lang="en-US" err="1">
                <a:solidFill>
                  <a:srgbClr val="FF0000"/>
                </a:solidFill>
              </a:rPr>
              <a:t>với</a:t>
            </a:r>
            <a:r>
              <a:rPr lang="en-US">
                <a:solidFill>
                  <a:srgbClr val="FF0000"/>
                </a:solidFill>
              </a:rPr>
              <a:t> </a:t>
            </a:r>
            <a:r>
              <a:rPr lang="en-US" err="1">
                <a:solidFill>
                  <a:srgbClr val="FF0000"/>
                </a:solidFill>
              </a:rPr>
              <a:t>mục</a:t>
            </a:r>
            <a:r>
              <a:rPr lang="en-US">
                <a:solidFill>
                  <a:srgbClr val="FF0000"/>
                </a:solidFill>
              </a:rPr>
              <a:t> </a:t>
            </a:r>
            <a:r>
              <a:rPr lang="en-US" err="1">
                <a:solidFill>
                  <a:srgbClr val="FF0000"/>
                </a:solidFill>
              </a:rPr>
              <a:t>đích</a:t>
            </a:r>
            <a:r>
              <a:rPr lang="en-US">
                <a:solidFill>
                  <a:srgbClr val="FF0000"/>
                </a:solidFill>
              </a:rPr>
              <a:t> </a:t>
            </a:r>
            <a:r>
              <a:rPr lang="en-US" err="1">
                <a:solidFill>
                  <a:srgbClr val="FF0000"/>
                </a:solidFill>
              </a:rPr>
              <a:t>xóa</a:t>
            </a:r>
            <a:r>
              <a:rPr lang="en-US">
                <a:solidFill>
                  <a:srgbClr val="FF0000"/>
                </a:solidFill>
              </a:rPr>
              <a:t>/</a:t>
            </a:r>
            <a:r>
              <a:rPr lang="en-US" err="1">
                <a:solidFill>
                  <a:srgbClr val="FF0000"/>
                </a:solidFill>
              </a:rPr>
              <a:t>thêm</a:t>
            </a:r>
            <a:r>
              <a:rPr lang="en-US">
                <a:solidFill>
                  <a:srgbClr val="FF0000"/>
                </a:solidFill>
              </a:rPr>
              <a:t> </a:t>
            </a:r>
            <a:r>
              <a:rPr lang="en-US" err="1">
                <a:solidFill>
                  <a:srgbClr val="FF0000"/>
                </a:solidFill>
              </a:rPr>
              <a:t>chúng</a:t>
            </a:r>
            <a:r>
              <a:rPr lang="en-US">
                <a:solidFill>
                  <a:srgbClr val="FF0000"/>
                </a:solidFill>
              </a:rPr>
              <a:t> </a:t>
            </a:r>
            <a:r>
              <a:rPr lang="en-US" err="1">
                <a:solidFill>
                  <a:srgbClr val="FF0000"/>
                </a:solidFill>
              </a:rPr>
              <a:t>để</a:t>
            </a:r>
            <a:r>
              <a:rPr lang="en-US">
                <a:solidFill>
                  <a:srgbClr val="FF0000"/>
                </a:solidFill>
              </a:rPr>
              <a:t> </a:t>
            </a:r>
            <a:r>
              <a:rPr lang="en-US" err="1">
                <a:solidFill>
                  <a:srgbClr val="FF0000"/>
                </a:solidFill>
              </a:rPr>
              <a:t>giảm</a:t>
            </a:r>
            <a:r>
              <a:rPr lang="en-US">
                <a:solidFill>
                  <a:srgbClr val="FF0000"/>
                </a:solidFill>
              </a:rPr>
              <a:t>/</a:t>
            </a:r>
            <a:r>
              <a:rPr lang="en-US" err="1">
                <a:solidFill>
                  <a:srgbClr val="FF0000"/>
                </a:solidFill>
              </a:rPr>
              <a:t>tăng</a:t>
            </a:r>
            <a:r>
              <a:rPr lang="en-US">
                <a:solidFill>
                  <a:srgbClr val="FF0000"/>
                </a:solidFill>
              </a:rPr>
              <a:t> </a:t>
            </a:r>
            <a:r>
              <a:rPr lang="en-US" err="1">
                <a:solidFill>
                  <a:srgbClr val="FF0000"/>
                </a:solidFill>
              </a:rPr>
              <a:t>kích</a:t>
            </a:r>
            <a:r>
              <a:rPr lang="en-US">
                <a:solidFill>
                  <a:srgbClr val="FF0000"/>
                </a:solidFill>
              </a:rPr>
              <a:t> </a:t>
            </a:r>
            <a:r>
              <a:rPr lang="en-US" err="1">
                <a:solidFill>
                  <a:srgbClr val="FF0000"/>
                </a:solidFill>
              </a:rPr>
              <a:t>thước</a:t>
            </a:r>
            <a:r>
              <a:rPr lang="en-US">
                <a:solidFill>
                  <a:srgbClr val="FF0000"/>
                </a:solidFill>
              </a:rPr>
              <a:t> </a:t>
            </a:r>
            <a:r>
              <a:rPr lang="en-US" err="1">
                <a:solidFill>
                  <a:srgbClr val="FF0000"/>
                </a:solidFill>
              </a:rPr>
              <a:t>hình</a:t>
            </a:r>
            <a:r>
              <a:rPr lang="en-US">
                <a:solidFill>
                  <a:srgbClr val="FF0000"/>
                </a:solidFill>
              </a:rPr>
              <a:t> </a:t>
            </a:r>
            <a:r>
              <a:rPr lang="en-US" err="1">
                <a:solidFill>
                  <a:srgbClr val="FF0000"/>
                </a:solidFill>
              </a:rPr>
              <a:t>ảnh</a:t>
            </a:r>
            <a:r>
              <a:rPr lang="en-US">
                <a:solidFill>
                  <a:srgbClr val="FF0000"/>
                </a:solidFill>
              </a:rPr>
              <a:t>.</a:t>
            </a:r>
          </a:p>
        </p:txBody>
      </p:sp>
      <p:pic>
        <p:nvPicPr>
          <p:cNvPr id="8" name="Picture 7" descr="A body of water with trees and buildings around it&#10;&#10;Description automatically generated with medium confidence">
            <a:extLst>
              <a:ext uri="{FF2B5EF4-FFF2-40B4-BE49-F238E27FC236}">
                <a16:creationId xmlns:a16="http://schemas.microsoft.com/office/drawing/2014/main" id="{2B4E45FE-B41A-AE33-A445-BF498CEAAC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3222" y="3962400"/>
            <a:ext cx="7620000" cy="1981200"/>
          </a:xfrm>
          <a:prstGeom prst="rect">
            <a:avLst/>
          </a:prstGeom>
        </p:spPr>
      </p:pic>
    </p:spTree>
    <p:extLst>
      <p:ext uri="{BB962C8B-B14F-4D97-AF65-F5344CB8AC3E}">
        <p14:creationId xmlns:p14="http://schemas.microsoft.com/office/powerpoint/2010/main" val="314456978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42B5421-C935-EF56-7A89-27A938A0F4F1}"/>
              </a:ext>
            </a:extLst>
          </p:cNvPr>
          <p:cNvSpPr>
            <a:spLocks noGrp="1"/>
          </p:cNvSpPr>
          <p:nvPr>
            <p:ph type="title"/>
          </p:nvPr>
        </p:nvSpPr>
        <p:spPr/>
        <p:txBody>
          <a:bodyPr/>
          <a:lstStyle/>
          <a:p>
            <a:r>
              <a:rPr lang="en-US" err="1">
                <a:solidFill>
                  <a:srgbClr val="FF0000"/>
                </a:solidFill>
              </a:rPr>
              <a:t>Cách</a:t>
            </a:r>
            <a:r>
              <a:rPr lang="en-US">
                <a:solidFill>
                  <a:srgbClr val="FF0000"/>
                </a:solidFill>
              </a:rPr>
              <a:t> </a:t>
            </a:r>
            <a:r>
              <a:rPr lang="en-US" err="1">
                <a:solidFill>
                  <a:srgbClr val="FF0000"/>
                </a:solidFill>
              </a:rPr>
              <a:t>tiếp</a:t>
            </a:r>
            <a:r>
              <a:rPr lang="en-US">
                <a:solidFill>
                  <a:srgbClr val="FF0000"/>
                </a:solidFill>
              </a:rPr>
              <a:t> </a:t>
            </a:r>
            <a:r>
              <a:rPr lang="en-US" err="1">
                <a:solidFill>
                  <a:srgbClr val="FF0000"/>
                </a:solidFill>
              </a:rPr>
              <a:t>cận</a:t>
            </a:r>
            <a:r>
              <a:rPr lang="en-US">
                <a:solidFill>
                  <a:srgbClr val="FF0000"/>
                </a:solidFill>
              </a:rPr>
              <a:t> </a:t>
            </a:r>
            <a:r>
              <a:rPr lang="en-US" err="1">
                <a:solidFill>
                  <a:srgbClr val="FF0000"/>
                </a:solidFill>
              </a:rPr>
              <a:t>của</a:t>
            </a:r>
            <a:r>
              <a:rPr lang="en-US">
                <a:solidFill>
                  <a:srgbClr val="FF0000"/>
                </a:solidFill>
              </a:rPr>
              <a:t> </a:t>
            </a:r>
            <a:r>
              <a:rPr lang="en-US" err="1">
                <a:solidFill>
                  <a:srgbClr val="FF0000"/>
                </a:solidFill>
              </a:rPr>
              <a:t>bài</a:t>
            </a:r>
            <a:r>
              <a:rPr lang="en-US">
                <a:solidFill>
                  <a:srgbClr val="FF0000"/>
                </a:solidFill>
              </a:rPr>
              <a:t> </a:t>
            </a:r>
            <a:r>
              <a:rPr lang="en-US" err="1">
                <a:solidFill>
                  <a:srgbClr val="FF0000"/>
                </a:solidFill>
              </a:rPr>
              <a:t>toán</a:t>
            </a:r>
            <a:r>
              <a:rPr lang="en-US">
                <a:solidFill>
                  <a:srgbClr val="FF0000"/>
                </a:solidFill>
              </a:rPr>
              <a:t> </a:t>
            </a:r>
            <a:r>
              <a:rPr lang="en-US" err="1">
                <a:solidFill>
                  <a:srgbClr val="FF0000"/>
                </a:solidFill>
              </a:rPr>
              <a:t>xóa</a:t>
            </a:r>
            <a:r>
              <a:rPr lang="en-US">
                <a:solidFill>
                  <a:srgbClr val="FF0000"/>
                </a:solidFill>
              </a:rPr>
              <a:t> </a:t>
            </a:r>
            <a:r>
              <a:rPr lang="en-US" err="1">
                <a:solidFill>
                  <a:srgbClr val="FF0000"/>
                </a:solidFill>
              </a:rPr>
              <a:t>đối</a:t>
            </a:r>
            <a:r>
              <a:rPr lang="en-US">
                <a:solidFill>
                  <a:srgbClr val="FF0000"/>
                </a:solidFill>
              </a:rPr>
              <a:t> </a:t>
            </a:r>
            <a:r>
              <a:rPr lang="en-US" err="1">
                <a:solidFill>
                  <a:srgbClr val="FF0000"/>
                </a:solidFill>
              </a:rPr>
              <a:t>tượng</a:t>
            </a:r>
            <a:r>
              <a:rPr lang="en-US">
                <a:solidFill>
                  <a:srgbClr val="FF0000"/>
                </a:solidFill>
              </a:rPr>
              <a:t> (Object removal)</a:t>
            </a:r>
          </a:p>
        </p:txBody>
      </p:sp>
      <p:sp>
        <p:nvSpPr>
          <p:cNvPr id="7" name="Text Placeholder 6">
            <a:extLst>
              <a:ext uri="{FF2B5EF4-FFF2-40B4-BE49-F238E27FC236}">
                <a16:creationId xmlns:a16="http://schemas.microsoft.com/office/drawing/2014/main" id="{48E8700C-F833-A2E3-7526-860FA13BE98C}"/>
              </a:ext>
            </a:extLst>
          </p:cNvPr>
          <p:cNvSpPr>
            <a:spLocks noGrp="1"/>
          </p:cNvSpPr>
          <p:nvPr>
            <p:ph type="body" idx="1"/>
          </p:nvPr>
        </p:nvSpPr>
        <p:spPr/>
        <p:txBody>
          <a:bodyPr/>
          <a:lstStyle/>
          <a:p>
            <a:r>
              <a:rPr lang="en-US" err="1"/>
              <a:t>Xóa</a:t>
            </a:r>
            <a:r>
              <a:rPr lang="en-US"/>
              <a:t> </a:t>
            </a:r>
            <a:r>
              <a:rPr lang="en-US" err="1"/>
              <a:t>đối</a:t>
            </a:r>
            <a:r>
              <a:rPr lang="en-US"/>
              <a:t> </a:t>
            </a:r>
            <a:r>
              <a:rPr lang="en-US" err="1"/>
              <a:t>tượng</a:t>
            </a:r>
            <a:r>
              <a:rPr lang="en-US"/>
              <a:t> </a:t>
            </a:r>
            <a:r>
              <a:rPr lang="en-US" err="1"/>
              <a:t>sử</a:t>
            </a:r>
            <a:r>
              <a:rPr lang="en-US"/>
              <a:t> </a:t>
            </a:r>
            <a:r>
              <a:rPr lang="en-US" err="1"/>
              <a:t>dụng</a:t>
            </a:r>
            <a:r>
              <a:rPr lang="en-US"/>
              <a:t> Seam Carving</a:t>
            </a:r>
          </a:p>
        </p:txBody>
      </p:sp>
    </p:spTree>
    <p:extLst>
      <p:ext uri="{BB962C8B-B14F-4D97-AF65-F5344CB8AC3E}">
        <p14:creationId xmlns:p14="http://schemas.microsoft.com/office/powerpoint/2010/main" val="285693143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42B5421-C935-EF56-7A89-27A938A0F4F1}"/>
              </a:ext>
            </a:extLst>
          </p:cNvPr>
          <p:cNvSpPr>
            <a:spLocks noGrp="1"/>
          </p:cNvSpPr>
          <p:nvPr>
            <p:ph type="title"/>
          </p:nvPr>
        </p:nvSpPr>
        <p:spPr/>
        <p:txBody>
          <a:bodyPr/>
          <a:lstStyle/>
          <a:p>
            <a:r>
              <a:rPr lang="en-US">
                <a:solidFill>
                  <a:srgbClr val="FF0000"/>
                </a:solidFill>
              </a:rPr>
              <a:t>Input </a:t>
            </a:r>
            <a:r>
              <a:rPr lang="en-US" err="1">
                <a:solidFill>
                  <a:srgbClr val="FF0000"/>
                </a:solidFill>
              </a:rPr>
              <a:t>và</a:t>
            </a:r>
            <a:r>
              <a:rPr lang="en-US">
                <a:solidFill>
                  <a:srgbClr val="FF0000"/>
                </a:solidFill>
              </a:rPr>
              <a:t> output</a:t>
            </a:r>
          </a:p>
        </p:txBody>
      </p:sp>
      <p:sp>
        <p:nvSpPr>
          <p:cNvPr id="7" name="Text Placeholder 6">
            <a:extLst>
              <a:ext uri="{FF2B5EF4-FFF2-40B4-BE49-F238E27FC236}">
                <a16:creationId xmlns:a16="http://schemas.microsoft.com/office/drawing/2014/main" id="{48E8700C-F833-A2E3-7526-860FA13BE98C}"/>
              </a:ext>
            </a:extLst>
          </p:cNvPr>
          <p:cNvSpPr>
            <a:spLocks noGrp="1"/>
          </p:cNvSpPr>
          <p:nvPr>
            <p:ph type="body" idx="1"/>
          </p:nvPr>
        </p:nvSpPr>
        <p:spPr/>
        <p:txBody>
          <a:bodyPr/>
          <a:lstStyle/>
          <a:p>
            <a:r>
              <a:rPr lang="en-US" err="1"/>
              <a:t>Xóa</a:t>
            </a:r>
            <a:r>
              <a:rPr lang="en-US"/>
              <a:t> </a:t>
            </a:r>
            <a:r>
              <a:rPr lang="en-US" err="1"/>
              <a:t>đối</a:t>
            </a:r>
            <a:r>
              <a:rPr lang="en-US"/>
              <a:t> </a:t>
            </a:r>
            <a:r>
              <a:rPr lang="en-US" err="1"/>
              <a:t>tượng</a:t>
            </a:r>
            <a:r>
              <a:rPr lang="en-US"/>
              <a:t> </a:t>
            </a:r>
            <a:r>
              <a:rPr lang="en-US" err="1"/>
              <a:t>sử</a:t>
            </a:r>
            <a:r>
              <a:rPr lang="en-US"/>
              <a:t> </a:t>
            </a:r>
            <a:r>
              <a:rPr lang="en-US" err="1"/>
              <a:t>dụng</a:t>
            </a:r>
            <a:r>
              <a:rPr lang="en-US"/>
              <a:t> Seam Carving</a:t>
            </a:r>
          </a:p>
        </p:txBody>
      </p:sp>
    </p:spTree>
    <p:extLst>
      <p:ext uri="{BB962C8B-B14F-4D97-AF65-F5344CB8AC3E}">
        <p14:creationId xmlns:p14="http://schemas.microsoft.com/office/powerpoint/2010/main" val="18120346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5B060B-C745-E029-00B4-782EC92725EA}"/>
              </a:ext>
            </a:extLst>
          </p:cNvPr>
          <p:cNvSpPr>
            <a:spLocks noGrp="1"/>
          </p:cNvSpPr>
          <p:nvPr>
            <p:ph type="title"/>
          </p:nvPr>
        </p:nvSpPr>
        <p:spPr/>
        <p:txBody>
          <a:bodyPr/>
          <a:lstStyle/>
          <a:p>
            <a:r>
              <a:rPr lang="en-US"/>
              <a:t>Input </a:t>
            </a:r>
            <a:r>
              <a:rPr lang="en-US" err="1"/>
              <a:t>và</a:t>
            </a:r>
            <a:r>
              <a:rPr lang="en-US"/>
              <a:t> output</a:t>
            </a:r>
          </a:p>
        </p:txBody>
      </p:sp>
      <p:sp>
        <p:nvSpPr>
          <p:cNvPr id="5" name="Content Placeholder 4">
            <a:extLst>
              <a:ext uri="{FF2B5EF4-FFF2-40B4-BE49-F238E27FC236}">
                <a16:creationId xmlns:a16="http://schemas.microsoft.com/office/drawing/2014/main" id="{8447C151-8529-EF6B-3BCE-6655F489F319}"/>
              </a:ext>
            </a:extLst>
          </p:cNvPr>
          <p:cNvSpPr>
            <a:spLocks noGrp="1"/>
          </p:cNvSpPr>
          <p:nvPr>
            <p:ph idx="1"/>
          </p:nvPr>
        </p:nvSpPr>
        <p:spPr/>
        <p:txBody>
          <a:bodyPr/>
          <a:lstStyle/>
          <a:p>
            <a:pPr algn="just"/>
            <a:r>
              <a:rPr lang="en-US" sz="2400" err="1"/>
              <a:t>Đầu</a:t>
            </a:r>
            <a:r>
              <a:rPr lang="en-US" sz="2400"/>
              <a:t> </a:t>
            </a:r>
            <a:r>
              <a:rPr lang="en-US" sz="2400" err="1"/>
              <a:t>vào</a:t>
            </a:r>
            <a:r>
              <a:rPr lang="en-US" sz="2400"/>
              <a:t>: </a:t>
            </a:r>
            <a:r>
              <a:rPr lang="en-US" sz="2400" err="1"/>
              <a:t>ảnh</a:t>
            </a:r>
            <a:r>
              <a:rPr lang="en-US" sz="2400"/>
              <a:t> </a:t>
            </a:r>
            <a:r>
              <a:rPr lang="en-US" sz="2400" err="1"/>
              <a:t>gốc</a:t>
            </a:r>
            <a:r>
              <a:rPr lang="en-US" sz="2400"/>
              <a:t>, removal masking, protective masking (optional).</a:t>
            </a:r>
          </a:p>
          <a:p>
            <a:pPr algn="just"/>
            <a:r>
              <a:rPr lang="en-US" sz="2400" err="1">
                <a:solidFill>
                  <a:srgbClr val="FF0000"/>
                </a:solidFill>
              </a:rPr>
              <a:t>Đầu</a:t>
            </a:r>
            <a:r>
              <a:rPr lang="en-US" sz="2400">
                <a:solidFill>
                  <a:srgbClr val="FF0000"/>
                </a:solidFill>
              </a:rPr>
              <a:t> </a:t>
            </a:r>
            <a:r>
              <a:rPr lang="en-US" sz="2400" err="1">
                <a:solidFill>
                  <a:srgbClr val="FF0000"/>
                </a:solidFill>
              </a:rPr>
              <a:t>ra</a:t>
            </a:r>
            <a:r>
              <a:rPr lang="en-US" sz="2400">
                <a:solidFill>
                  <a:srgbClr val="FF0000"/>
                </a:solidFill>
              </a:rPr>
              <a:t>: </a:t>
            </a:r>
            <a:r>
              <a:rPr lang="en-US" sz="2400" err="1">
                <a:solidFill>
                  <a:srgbClr val="FF0000"/>
                </a:solidFill>
              </a:rPr>
              <a:t>ảnh</a:t>
            </a:r>
            <a:r>
              <a:rPr lang="en-US" sz="2400">
                <a:solidFill>
                  <a:srgbClr val="FF0000"/>
                </a:solidFill>
              </a:rPr>
              <a:t> </a:t>
            </a:r>
            <a:r>
              <a:rPr lang="en-US" sz="2400" err="1">
                <a:solidFill>
                  <a:srgbClr val="FF0000"/>
                </a:solidFill>
              </a:rPr>
              <a:t>đã</a:t>
            </a:r>
            <a:r>
              <a:rPr lang="en-US" sz="2400">
                <a:solidFill>
                  <a:srgbClr val="FF0000"/>
                </a:solidFill>
              </a:rPr>
              <a:t> </a:t>
            </a:r>
            <a:r>
              <a:rPr lang="en-US" sz="2400" err="1">
                <a:solidFill>
                  <a:srgbClr val="FF0000"/>
                </a:solidFill>
              </a:rPr>
              <a:t>được</a:t>
            </a:r>
            <a:r>
              <a:rPr lang="en-US" sz="2400">
                <a:solidFill>
                  <a:srgbClr val="FF0000"/>
                </a:solidFill>
              </a:rPr>
              <a:t> </a:t>
            </a:r>
            <a:r>
              <a:rPr lang="en-US" sz="2400" err="1">
                <a:solidFill>
                  <a:srgbClr val="FF0000"/>
                </a:solidFill>
              </a:rPr>
              <a:t>xóa</a:t>
            </a:r>
            <a:r>
              <a:rPr lang="en-US" sz="2400">
                <a:solidFill>
                  <a:srgbClr val="FF0000"/>
                </a:solidFill>
              </a:rPr>
              <a:t> </a:t>
            </a:r>
            <a:r>
              <a:rPr lang="en-US" sz="2400" err="1">
                <a:solidFill>
                  <a:srgbClr val="FF0000"/>
                </a:solidFill>
              </a:rPr>
              <a:t>đối</a:t>
            </a:r>
            <a:r>
              <a:rPr lang="en-US" sz="2400">
                <a:solidFill>
                  <a:srgbClr val="FF0000"/>
                </a:solidFill>
              </a:rPr>
              <a:t> </a:t>
            </a:r>
            <a:r>
              <a:rPr lang="en-US" sz="2400" err="1">
                <a:solidFill>
                  <a:srgbClr val="FF0000"/>
                </a:solidFill>
              </a:rPr>
              <a:t>tượng</a:t>
            </a:r>
            <a:r>
              <a:rPr lang="en-US" sz="2400">
                <a:solidFill>
                  <a:srgbClr val="FF0000"/>
                </a:solidFill>
              </a:rPr>
              <a:t> </a:t>
            </a:r>
            <a:r>
              <a:rPr lang="en-US" sz="2400" err="1">
                <a:solidFill>
                  <a:srgbClr val="FF0000"/>
                </a:solidFill>
              </a:rPr>
              <a:t>được</a:t>
            </a:r>
            <a:r>
              <a:rPr lang="en-US" sz="2400">
                <a:solidFill>
                  <a:srgbClr val="FF0000"/>
                </a:solidFill>
              </a:rPr>
              <a:t> </a:t>
            </a:r>
            <a:r>
              <a:rPr lang="en-US" sz="2400" err="1">
                <a:solidFill>
                  <a:srgbClr val="FF0000"/>
                </a:solidFill>
              </a:rPr>
              <a:t>chọn</a:t>
            </a:r>
            <a:r>
              <a:rPr lang="en-US" sz="2400">
                <a:solidFill>
                  <a:srgbClr val="FF0000"/>
                </a:solidFill>
              </a:rPr>
              <a:t> ở removal masking</a:t>
            </a:r>
            <a:r>
              <a:rPr lang="en-US">
                <a:solidFill>
                  <a:srgbClr val="FF0000"/>
                </a:solidFill>
              </a:rPr>
              <a:t>.</a:t>
            </a:r>
          </a:p>
        </p:txBody>
      </p:sp>
      <p:pic>
        <p:nvPicPr>
          <p:cNvPr id="7" name="Picture 6" descr="A person and person walking on a beach&#10;&#10;Description automatically generated with low confidence">
            <a:extLst>
              <a:ext uri="{FF2B5EF4-FFF2-40B4-BE49-F238E27FC236}">
                <a16:creationId xmlns:a16="http://schemas.microsoft.com/office/drawing/2014/main" id="{3CC4D505-0209-4C34-9B04-855030D769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840" y="3657600"/>
            <a:ext cx="1828800" cy="1828800"/>
          </a:xfrm>
          <a:prstGeom prst="rect">
            <a:avLst/>
          </a:prstGeom>
        </p:spPr>
      </p:pic>
      <p:sp>
        <p:nvSpPr>
          <p:cNvPr id="9" name="TextBox 8">
            <a:extLst>
              <a:ext uri="{FF2B5EF4-FFF2-40B4-BE49-F238E27FC236}">
                <a16:creationId xmlns:a16="http://schemas.microsoft.com/office/drawing/2014/main" id="{1575C9D5-EC1E-8C01-B3C6-4DAAF064BC59}"/>
              </a:ext>
            </a:extLst>
          </p:cNvPr>
          <p:cNvSpPr txBox="1"/>
          <p:nvPr/>
        </p:nvSpPr>
        <p:spPr>
          <a:xfrm>
            <a:off x="3581400" y="5587408"/>
            <a:ext cx="965329" cy="523220"/>
          </a:xfrm>
          <a:prstGeom prst="rect">
            <a:avLst/>
          </a:prstGeom>
          <a:noFill/>
        </p:spPr>
        <p:txBody>
          <a:bodyPr wrap="none" rtlCol="0">
            <a:spAutoFit/>
          </a:bodyPr>
          <a:lstStyle/>
          <a:p>
            <a:r>
              <a:rPr lang="en-US" sz="2800">
                <a:highlight>
                  <a:srgbClr val="00FFFF"/>
                </a:highlight>
              </a:rPr>
              <a:t>input</a:t>
            </a:r>
          </a:p>
        </p:txBody>
      </p:sp>
      <p:pic>
        <p:nvPicPr>
          <p:cNvPr id="11" name="Picture 10">
            <a:extLst>
              <a:ext uri="{FF2B5EF4-FFF2-40B4-BE49-F238E27FC236}">
                <a16:creationId xmlns:a16="http://schemas.microsoft.com/office/drawing/2014/main" id="{2201DF3C-1C04-BCA8-8456-077F8F853A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53600" y="3597989"/>
            <a:ext cx="1828800" cy="1828800"/>
          </a:xfrm>
          <a:prstGeom prst="rect">
            <a:avLst/>
          </a:prstGeom>
        </p:spPr>
      </p:pic>
      <p:sp>
        <p:nvSpPr>
          <p:cNvPr id="12" name="TextBox 11">
            <a:extLst>
              <a:ext uri="{FF2B5EF4-FFF2-40B4-BE49-F238E27FC236}">
                <a16:creationId xmlns:a16="http://schemas.microsoft.com/office/drawing/2014/main" id="{61E1B696-F260-2C17-EBDB-15789FA15946}"/>
              </a:ext>
            </a:extLst>
          </p:cNvPr>
          <p:cNvSpPr txBox="1"/>
          <p:nvPr/>
        </p:nvSpPr>
        <p:spPr>
          <a:xfrm>
            <a:off x="9923130" y="5602944"/>
            <a:ext cx="1184940" cy="523220"/>
          </a:xfrm>
          <a:prstGeom prst="rect">
            <a:avLst/>
          </a:prstGeom>
          <a:noFill/>
        </p:spPr>
        <p:txBody>
          <a:bodyPr wrap="none" rtlCol="0">
            <a:spAutoFit/>
          </a:bodyPr>
          <a:lstStyle/>
          <a:p>
            <a:r>
              <a:rPr lang="en-US" sz="2800">
                <a:highlight>
                  <a:srgbClr val="00FFFF"/>
                </a:highlight>
              </a:rPr>
              <a:t>output</a:t>
            </a:r>
          </a:p>
        </p:txBody>
      </p:sp>
      <p:pic>
        <p:nvPicPr>
          <p:cNvPr id="14" name="Picture 13" descr="Shape&#10;&#10;Description automatically generated with low confidence">
            <a:extLst>
              <a:ext uri="{FF2B5EF4-FFF2-40B4-BE49-F238E27FC236}">
                <a16:creationId xmlns:a16="http://schemas.microsoft.com/office/drawing/2014/main" id="{120F49B1-6BF3-09EA-9718-5F0E004FB4C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24139" y="3597989"/>
            <a:ext cx="1828800" cy="1828800"/>
          </a:xfrm>
          <a:prstGeom prst="rect">
            <a:avLst/>
          </a:prstGeom>
          <a:effectLst>
            <a:innerShdw blurRad="114300">
              <a:prstClr val="black"/>
            </a:innerShdw>
            <a:softEdge rad="0"/>
          </a:effectLst>
        </p:spPr>
      </p:pic>
      <p:pic>
        <p:nvPicPr>
          <p:cNvPr id="3" name="Picture 2" descr="A picture containing silhouette&#10;&#10;Description automatically generated">
            <a:extLst>
              <a:ext uri="{FF2B5EF4-FFF2-40B4-BE49-F238E27FC236}">
                <a16:creationId xmlns:a16="http://schemas.microsoft.com/office/drawing/2014/main" id="{3E59EE95-80BC-654F-4EF2-B4E0163A33A5}"/>
              </a:ext>
            </a:extLst>
          </p:cNvPr>
          <p:cNvPicPr>
            <a:picLocks noChangeAspect="1"/>
          </p:cNvPicPr>
          <p:nvPr/>
        </p:nvPicPr>
        <p:blipFill>
          <a:blip r:embed="rId5" cstate="print">
            <a:extLst>
              <a:ext uri="{BEBA8EAE-BF5A-486C-A8C5-ECC9F3942E4B}">
                <a14:imgProps xmlns:a14="http://schemas.microsoft.com/office/drawing/2010/main">
                  <a14:imgLayer r:embed="rId6">
                    <a14:imgEffect>
                      <a14:sharpenSoften amount="33000"/>
                    </a14:imgEffect>
                  </a14:imgLayer>
                </a14:imgProps>
              </a:ext>
              <a:ext uri="{28A0092B-C50C-407E-A947-70E740481C1C}">
                <a14:useLocalDpi xmlns:a14="http://schemas.microsoft.com/office/drawing/2010/main" val="0"/>
              </a:ext>
            </a:extLst>
          </a:blip>
          <a:stretch>
            <a:fillRect/>
          </a:stretch>
        </p:blipFill>
        <p:spPr>
          <a:xfrm>
            <a:off x="3252558" y="3646916"/>
            <a:ext cx="1828800" cy="1828800"/>
          </a:xfrm>
          <a:prstGeom prst="rect">
            <a:avLst/>
          </a:prstGeom>
          <a:effectLst>
            <a:innerShdw blurRad="114300">
              <a:prstClr val="black"/>
            </a:innerShdw>
            <a:softEdge rad="0"/>
          </a:effectLst>
        </p:spPr>
      </p:pic>
      <p:sp>
        <p:nvSpPr>
          <p:cNvPr id="13" name="Plus Sign 12">
            <a:extLst>
              <a:ext uri="{FF2B5EF4-FFF2-40B4-BE49-F238E27FC236}">
                <a16:creationId xmlns:a16="http://schemas.microsoft.com/office/drawing/2014/main" id="{7C8F92C9-585F-B418-61C9-4F312458046B}"/>
              </a:ext>
            </a:extLst>
          </p:cNvPr>
          <p:cNvSpPr/>
          <p:nvPr/>
        </p:nvSpPr>
        <p:spPr>
          <a:xfrm>
            <a:off x="2606040" y="4408091"/>
            <a:ext cx="370716" cy="32781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lus Sign 14">
            <a:extLst>
              <a:ext uri="{FF2B5EF4-FFF2-40B4-BE49-F238E27FC236}">
                <a16:creationId xmlns:a16="http://schemas.microsoft.com/office/drawing/2014/main" id="{591725CC-2D9B-8F06-D219-1EFCC263AB63}"/>
              </a:ext>
            </a:extLst>
          </p:cNvPr>
          <p:cNvSpPr/>
          <p:nvPr/>
        </p:nvSpPr>
        <p:spPr>
          <a:xfrm>
            <a:off x="5351948" y="4397407"/>
            <a:ext cx="370716" cy="32781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2EC4CDFD-7481-CD95-909A-1969E35B747F}"/>
              </a:ext>
            </a:extLst>
          </p:cNvPr>
          <p:cNvSpPr/>
          <p:nvPr/>
        </p:nvSpPr>
        <p:spPr>
          <a:xfrm>
            <a:off x="8153400" y="4422807"/>
            <a:ext cx="1215566" cy="3131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CCECE13-0B5C-0D2B-4EB8-E147C517464E}"/>
              </a:ext>
            </a:extLst>
          </p:cNvPr>
          <p:cNvSpPr txBox="1"/>
          <p:nvPr/>
        </p:nvSpPr>
        <p:spPr>
          <a:xfrm>
            <a:off x="5632914" y="3082356"/>
            <a:ext cx="2786340" cy="461665"/>
          </a:xfrm>
          <a:prstGeom prst="rect">
            <a:avLst/>
          </a:prstGeom>
          <a:noFill/>
        </p:spPr>
        <p:txBody>
          <a:bodyPr wrap="none" rtlCol="0">
            <a:spAutoFit/>
          </a:bodyPr>
          <a:lstStyle/>
          <a:p>
            <a:r>
              <a:rPr lang="en-US" sz="2400">
                <a:highlight>
                  <a:srgbClr val="00FFFF"/>
                </a:highlight>
              </a:rPr>
              <a:t>Protective masking</a:t>
            </a:r>
          </a:p>
        </p:txBody>
      </p:sp>
      <p:sp>
        <p:nvSpPr>
          <p:cNvPr id="17" name="TextBox 16">
            <a:extLst>
              <a:ext uri="{FF2B5EF4-FFF2-40B4-BE49-F238E27FC236}">
                <a16:creationId xmlns:a16="http://schemas.microsoft.com/office/drawing/2014/main" id="{C5C1F824-3DAA-2515-A44C-00A014BDF769}"/>
              </a:ext>
            </a:extLst>
          </p:cNvPr>
          <p:cNvSpPr txBox="1"/>
          <p:nvPr/>
        </p:nvSpPr>
        <p:spPr>
          <a:xfrm>
            <a:off x="2882838" y="3093969"/>
            <a:ext cx="2634054" cy="461665"/>
          </a:xfrm>
          <a:prstGeom prst="rect">
            <a:avLst/>
          </a:prstGeom>
          <a:noFill/>
        </p:spPr>
        <p:txBody>
          <a:bodyPr wrap="none" rtlCol="0">
            <a:spAutoFit/>
          </a:bodyPr>
          <a:lstStyle/>
          <a:p>
            <a:r>
              <a:rPr lang="en-US" sz="2400">
                <a:highlight>
                  <a:srgbClr val="00FFFF"/>
                </a:highlight>
              </a:rPr>
              <a:t>Removal masking</a:t>
            </a:r>
          </a:p>
        </p:txBody>
      </p:sp>
      <p:sp>
        <p:nvSpPr>
          <p:cNvPr id="18" name="TextBox 17">
            <a:extLst>
              <a:ext uri="{FF2B5EF4-FFF2-40B4-BE49-F238E27FC236}">
                <a16:creationId xmlns:a16="http://schemas.microsoft.com/office/drawing/2014/main" id="{1A5DAAD4-8B62-65A2-3DC1-34E4C408FBFF}"/>
              </a:ext>
            </a:extLst>
          </p:cNvPr>
          <p:cNvSpPr txBox="1"/>
          <p:nvPr/>
        </p:nvSpPr>
        <p:spPr>
          <a:xfrm>
            <a:off x="451938" y="3104653"/>
            <a:ext cx="2172390" cy="461665"/>
          </a:xfrm>
          <a:prstGeom prst="rect">
            <a:avLst/>
          </a:prstGeom>
          <a:noFill/>
        </p:spPr>
        <p:txBody>
          <a:bodyPr wrap="none" rtlCol="0">
            <a:spAutoFit/>
          </a:bodyPr>
          <a:lstStyle/>
          <a:p>
            <a:r>
              <a:rPr lang="en-US" sz="2400">
                <a:highlight>
                  <a:srgbClr val="00FFFF"/>
                </a:highlight>
              </a:rPr>
              <a:t>Original image</a:t>
            </a:r>
          </a:p>
        </p:txBody>
      </p:sp>
    </p:spTree>
    <p:extLst>
      <p:ext uri="{BB962C8B-B14F-4D97-AF65-F5344CB8AC3E}">
        <p14:creationId xmlns:p14="http://schemas.microsoft.com/office/powerpoint/2010/main" val="78958836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42B5421-C935-EF56-7A89-27A938A0F4F1}"/>
              </a:ext>
            </a:extLst>
          </p:cNvPr>
          <p:cNvSpPr>
            <a:spLocks noGrp="1"/>
          </p:cNvSpPr>
          <p:nvPr>
            <p:ph type="title"/>
          </p:nvPr>
        </p:nvSpPr>
        <p:spPr/>
        <p:txBody>
          <a:bodyPr/>
          <a:lstStyle/>
          <a:p>
            <a:r>
              <a:rPr lang="en-US">
                <a:solidFill>
                  <a:srgbClr val="FF0000"/>
                </a:solidFill>
              </a:rPr>
              <a:t>removal masking and Protective Masking</a:t>
            </a:r>
          </a:p>
        </p:txBody>
      </p:sp>
      <p:sp>
        <p:nvSpPr>
          <p:cNvPr id="7" name="Text Placeholder 6">
            <a:extLst>
              <a:ext uri="{FF2B5EF4-FFF2-40B4-BE49-F238E27FC236}">
                <a16:creationId xmlns:a16="http://schemas.microsoft.com/office/drawing/2014/main" id="{48E8700C-F833-A2E3-7526-860FA13BE98C}"/>
              </a:ext>
            </a:extLst>
          </p:cNvPr>
          <p:cNvSpPr>
            <a:spLocks noGrp="1"/>
          </p:cNvSpPr>
          <p:nvPr>
            <p:ph type="body" idx="1"/>
          </p:nvPr>
        </p:nvSpPr>
        <p:spPr/>
        <p:txBody>
          <a:bodyPr/>
          <a:lstStyle/>
          <a:p>
            <a:r>
              <a:rPr lang="en-US" err="1"/>
              <a:t>Cách</a:t>
            </a:r>
            <a:r>
              <a:rPr lang="en-US"/>
              <a:t> </a:t>
            </a:r>
            <a:r>
              <a:rPr lang="en-US" err="1"/>
              <a:t>tiếp</a:t>
            </a:r>
            <a:r>
              <a:rPr lang="en-US"/>
              <a:t> </a:t>
            </a:r>
            <a:r>
              <a:rPr lang="en-US" err="1"/>
              <a:t>cận</a:t>
            </a:r>
            <a:r>
              <a:rPr lang="en-US"/>
              <a:t> </a:t>
            </a:r>
            <a:r>
              <a:rPr lang="en-US" err="1"/>
              <a:t>của</a:t>
            </a:r>
            <a:r>
              <a:rPr lang="en-US"/>
              <a:t> </a:t>
            </a:r>
            <a:r>
              <a:rPr lang="en-US" err="1"/>
              <a:t>bài</a:t>
            </a:r>
            <a:r>
              <a:rPr lang="en-US"/>
              <a:t> </a:t>
            </a:r>
            <a:r>
              <a:rPr lang="en-US" err="1"/>
              <a:t>toán</a:t>
            </a:r>
            <a:r>
              <a:rPr lang="en-US"/>
              <a:t> </a:t>
            </a:r>
            <a:r>
              <a:rPr lang="en-US" err="1"/>
              <a:t>xóa</a:t>
            </a:r>
            <a:r>
              <a:rPr lang="en-US"/>
              <a:t> </a:t>
            </a:r>
            <a:r>
              <a:rPr lang="en-US" err="1"/>
              <a:t>đối</a:t>
            </a:r>
            <a:r>
              <a:rPr lang="en-US"/>
              <a:t> </a:t>
            </a:r>
            <a:r>
              <a:rPr lang="en-US" err="1"/>
              <a:t>tượng</a:t>
            </a:r>
            <a:r>
              <a:rPr lang="en-US"/>
              <a:t> (Object removal)</a:t>
            </a:r>
          </a:p>
        </p:txBody>
      </p:sp>
    </p:spTree>
    <p:extLst>
      <p:ext uri="{BB962C8B-B14F-4D97-AF65-F5344CB8AC3E}">
        <p14:creationId xmlns:p14="http://schemas.microsoft.com/office/powerpoint/2010/main" val="174248720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D9CE6-008C-376B-0BD3-6044352F5EA0}"/>
              </a:ext>
            </a:extLst>
          </p:cNvPr>
          <p:cNvSpPr>
            <a:spLocks noGrp="1"/>
          </p:cNvSpPr>
          <p:nvPr>
            <p:ph type="title"/>
          </p:nvPr>
        </p:nvSpPr>
        <p:spPr/>
        <p:txBody>
          <a:bodyPr/>
          <a:lstStyle/>
          <a:p>
            <a:r>
              <a:rPr lang="en-US"/>
              <a:t>Removal masking</a:t>
            </a:r>
          </a:p>
        </p:txBody>
      </p:sp>
      <p:sp>
        <p:nvSpPr>
          <p:cNvPr id="3" name="Content Placeholder 2">
            <a:extLst>
              <a:ext uri="{FF2B5EF4-FFF2-40B4-BE49-F238E27FC236}">
                <a16:creationId xmlns:a16="http://schemas.microsoft.com/office/drawing/2014/main" id="{BC87EEAC-CAC4-E00B-97F3-082307843D16}"/>
              </a:ext>
            </a:extLst>
          </p:cNvPr>
          <p:cNvSpPr>
            <a:spLocks noGrp="1"/>
          </p:cNvSpPr>
          <p:nvPr>
            <p:ph idx="1"/>
          </p:nvPr>
        </p:nvSpPr>
        <p:spPr/>
        <p:txBody>
          <a:bodyPr/>
          <a:lstStyle/>
          <a:p>
            <a:pPr algn="just"/>
            <a:r>
              <a:rPr lang="en-US" err="1"/>
              <a:t>Người</a:t>
            </a:r>
            <a:r>
              <a:rPr lang="en-US"/>
              <a:t> </a:t>
            </a:r>
            <a:r>
              <a:rPr lang="en-US" err="1"/>
              <a:t>dùng</a:t>
            </a:r>
            <a:r>
              <a:rPr lang="en-US"/>
              <a:t> </a:t>
            </a:r>
            <a:r>
              <a:rPr lang="en-US" err="1"/>
              <a:t>đánh</a:t>
            </a:r>
            <a:r>
              <a:rPr lang="en-US"/>
              <a:t> </a:t>
            </a:r>
            <a:r>
              <a:rPr lang="en-US" err="1"/>
              <a:t>dấu</a:t>
            </a:r>
            <a:r>
              <a:rPr lang="en-US"/>
              <a:t> </a:t>
            </a:r>
            <a:r>
              <a:rPr lang="en-US" err="1"/>
              <a:t>đối</a:t>
            </a:r>
            <a:r>
              <a:rPr lang="en-US"/>
              <a:t> </a:t>
            </a:r>
            <a:r>
              <a:rPr lang="en-US" err="1"/>
              <a:t>tượng</a:t>
            </a:r>
            <a:r>
              <a:rPr lang="en-US"/>
              <a:t> </a:t>
            </a:r>
            <a:r>
              <a:rPr lang="en-US" err="1"/>
              <a:t>mục</a:t>
            </a:r>
            <a:r>
              <a:rPr lang="en-US"/>
              <a:t> </a:t>
            </a:r>
            <a:r>
              <a:rPr lang="en-US" err="1"/>
              <a:t>tiêu</a:t>
            </a:r>
            <a:r>
              <a:rPr lang="en-US"/>
              <a:t> </a:t>
            </a:r>
            <a:r>
              <a:rPr lang="en-US" err="1"/>
              <a:t>sẽ</a:t>
            </a:r>
            <a:r>
              <a:rPr lang="en-US"/>
              <a:t> </a:t>
            </a:r>
            <a:r>
              <a:rPr lang="en-US" err="1"/>
              <a:t>bị</a:t>
            </a:r>
            <a:r>
              <a:rPr lang="en-US"/>
              <a:t> </a:t>
            </a:r>
            <a:r>
              <a:rPr lang="en-US" err="1"/>
              <a:t>loại</a:t>
            </a:r>
            <a:r>
              <a:rPr lang="en-US"/>
              <a:t> </a:t>
            </a:r>
            <a:r>
              <a:rPr lang="en-US" err="1"/>
              <a:t>bỏ</a:t>
            </a:r>
            <a:r>
              <a:rPr lang="en-US"/>
              <a:t> </a:t>
            </a:r>
            <a:r>
              <a:rPr lang="en-US" err="1"/>
              <a:t>bằng</a:t>
            </a:r>
            <a:r>
              <a:rPr lang="en-US"/>
              <a:t> </a:t>
            </a:r>
            <a:r>
              <a:rPr lang="en-US" err="1"/>
              <a:t>việc</a:t>
            </a:r>
            <a:r>
              <a:rPr lang="en-US"/>
              <a:t> </a:t>
            </a:r>
            <a:r>
              <a:rPr lang="en-US" err="1"/>
              <a:t>tạo</a:t>
            </a:r>
            <a:r>
              <a:rPr lang="en-US"/>
              <a:t> </a:t>
            </a:r>
            <a:r>
              <a:rPr lang="en-US" err="1"/>
              <a:t>ra</a:t>
            </a:r>
            <a:r>
              <a:rPr lang="en-US"/>
              <a:t> removal masking.</a:t>
            </a:r>
          </a:p>
          <a:p>
            <a:pPr algn="just"/>
            <a:r>
              <a:rPr lang="en-US">
                <a:solidFill>
                  <a:srgbClr val="FF0000"/>
                </a:solidFill>
              </a:rPr>
              <a:t>Sau </a:t>
            </a:r>
            <a:r>
              <a:rPr lang="en-US" err="1">
                <a:solidFill>
                  <a:srgbClr val="FF0000"/>
                </a:solidFill>
              </a:rPr>
              <a:t>đó</a:t>
            </a:r>
            <a:r>
              <a:rPr lang="en-US">
                <a:solidFill>
                  <a:srgbClr val="FF0000"/>
                </a:solidFill>
              </a:rPr>
              <a:t> </a:t>
            </a:r>
            <a:r>
              <a:rPr lang="en-US" err="1">
                <a:solidFill>
                  <a:srgbClr val="FF0000"/>
                </a:solidFill>
              </a:rPr>
              <a:t>các</a:t>
            </a:r>
            <a:r>
              <a:rPr lang="en-US">
                <a:solidFill>
                  <a:srgbClr val="FF0000"/>
                </a:solidFill>
              </a:rPr>
              <a:t> </a:t>
            </a:r>
            <a:r>
              <a:rPr lang="en-US" err="1">
                <a:solidFill>
                  <a:srgbClr val="FF0000"/>
                </a:solidFill>
              </a:rPr>
              <a:t>đường</a:t>
            </a:r>
            <a:r>
              <a:rPr lang="en-US">
                <a:solidFill>
                  <a:srgbClr val="FF0000"/>
                </a:solidFill>
              </a:rPr>
              <a:t> seams </a:t>
            </a:r>
            <a:r>
              <a:rPr lang="en-US" err="1">
                <a:solidFill>
                  <a:srgbClr val="FF0000"/>
                </a:solidFill>
              </a:rPr>
              <a:t>được</a:t>
            </a:r>
            <a:r>
              <a:rPr lang="en-US">
                <a:solidFill>
                  <a:srgbClr val="FF0000"/>
                </a:solidFill>
              </a:rPr>
              <a:t> </a:t>
            </a:r>
            <a:r>
              <a:rPr lang="en-US" err="1">
                <a:solidFill>
                  <a:srgbClr val="FF0000"/>
                </a:solidFill>
              </a:rPr>
              <a:t>loại</a:t>
            </a:r>
            <a:r>
              <a:rPr lang="en-US">
                <a:solidFill>
                  <a:srgbClr val="FF0000"/>
                </a:solidFill>
              </a:rPr>
              <a:t> </a:t>
            </a:r>
            <a:r>
              <a:rPr lang="en-US" err="1">
                <a:solidFill>
                  <a:srgbClr val="FF0000"/>
                </a:solidFill>
              </a:rPr>
              <a:t>bỏ</a:t>
            </a:r>
            <a:r>
              <a:rPr lang="en-US">
                <a:solidFill>
                  <a:srgbClr val="FF0000"/>
                </a:solidFill>
              </a:rPr>
              <a:t> </a:t>
            </a:r>
            <a:r>
              <a:rPr lang="en-US" err="1">
                <a:solidFill>
                  <a:srgbClr val="FF0000"/>
                </a:solidFill>
              </a:rPr>
              <a:t>khỏi</a:t>
            </a:r>
            <a:r>
              <a:rPr lang="en-US">
                <a:solidFill>
                  <a:srgbClr val="FF0000"/>
                </a:solidFill>
              </a:rPr>
              <a:t> </a:t>
            </a:r>
            <a:r>
              <a:rPr lang="en-US" err="1">
                <a:solidFill>
                  <a:srgbClr val="FF0000"/>
                </a:solidFill>
              </a:rPr>
              <a:t>hình</a:t>
            </a:r>
            <a:r>
              <a:rPr lang="en-US">
                <a:solidFill>
                  <a:srgbClr val="FF0000"/>
                </a:solidFill>
              </a:rPr>
              <a:t> </a:t>
            </a:r>
            <a:r>
              <a:rPr lang="en-US" err="1">
                <a:solidFill>
                  <a:srgbClr val="FF0000"/>
                </a:solidFill>
              </a:rPr>
              <a:t>ảnh</a:t>
            </a:r>
            <a:r>
              <a:rPr lang="en-US">
                <a:solidFill>
                  <a:srgbClr val="FF0000"/>
                </a:solidFill>
              </a:rPr>
              <a:t> </a:t>
            </a:r>
            <a:r>
              <a:rPr lang="en-US" err="1">
                <a:solidFill>
                  <a:srgbClr val="FF0000"/>
                </a:solidFill>
              </a:rPr>
              <a:t>cho</a:t>
            </a:r>
            <a:r>
              <a:rPr lang="en-US">
                <a:solidFill>
                  <a:srgbClr val="FF0000"/>
                </a:solidFill>
              </a:rPr>
              <a:t> </a:t>
            </a:r>
            <a:r>
              <a:rPr lang="en-US" err="1">
                <a:solidFill>
                  <a:srgbClr val="FF0000"/>
                </a:solidFill>
              </a:rPr>
              <a:t>đến</a:t>
            </a:r>
            <a:r>
              <a:rPr lang="en-US">
                <a:solidFill>
                  <a:srgbClr val="FF0000"/>
                </a:solidFill>
              </a:rPr>
              <a:t> </a:t>
            </a:r>
            <a:r>
              <a:rPr lang="en-US" err="1">
                <a:solidFill>
                  <a:srgbClr val="FF0000"/>
                </a:solidFill>
              </a:rPr>
              <a:t>khi</a:t>
            </a:r>
            <a:r>
              <a:rPr lang="en-US">
                <a:solidFill>
                  <a:srgbClr val="FF0000"/>
                </a:solidFill>
              </a:rPr>
              <a:t> </a:t>
            </a:r>
            <a:r>
              <a:rPr lang="en-US" err="1">
                <a:solidFill>
                  <a:srgbClr val="FF0000"/>
                </a:solidFill>
              </a:rPr>
              <a:t>tất</a:t>
            </a:r>
            <a:r>
              <a:rPr lang="en-US">
                <a:solidFill>
                  <a:srgbClr val="FF0000"/>
                </a:solidFill>
              </a:rPr>
              <a:t> </a:t>
            </a:r>
            <a:r>
              <a:rPr lang="en-US" err="1">
                <a:solidFill>
                  <a:srgbClr val="FF0000"/>
                </a:solidFill>
              </a:rPr>
              <a:t>cả</a:t>
            </a:r>
            <a:r>
              <a:rPr lang="en-US">
                <a:solidFill>
                  <a:srgbClr val="FF0000"/>
                </a:solidFill>
              </a:rPr>
              <a:t> pixel </a:t>
            </a:r>
            <a:r>
              <a:rPr lang="en-US" err="1">
                <a:solidFill>
                  <a:srgbClr val="FF0000"/>
                </a:solidFill>
              </a:rPr>
              <a:t>được</a:t>
            </a:r>
            <a:r>
              <a:rPr lang="en-US">
                <a:solidFill>
                  <a:srgbClr val="FF0000"/>
                </a:solidFill>
              </a:rPr>
              <a:t> </a:t>
            </a:r>
            <a:r>
              <a:rPr lang="en-US" err="1">
                <a:solidFill>
                  <a:srgbClr val="FF0000"/>
                </a:solidFill>
              </a:rPr>
              <a:t>đánh</a:t>
            </a:r>
            <a:r>
              <a:rPr lang="en-US">
                <a:solidFill>
                  <a:srgbClr val="FF0000"/>
                </a:solidFill>
              </a:rPr>
              <a:t> </a:t>
            </a:r>
            <a:r>
              <a:rPr lang="en-US" err="1">
                <a:solidFill>
                  <a:srgbClr val="FF0000"/>
                </a:solidFill>
              </a:rPr>
              <a:t>dấu</a:t>
            </a:r>
            <a:r>
              <a:rPr lang="en-US">
                <a:solidFill>
                  <a:srgbClr val="FF0000"/>
                </a:solidFill>
              </a:rPr>
              <a:t> </a:t>
            </a:r>
            <a:r>
              <a:rPr lang="en-US" err="1">
                <a:solidFill>
                  <a:srgbClr val="FF0000"/>
                </a:solidFill>
              </a:rPr>
              <a:t>là</a:t>
            </a:r>
            <a:r>
              <a:rPr lang="en-US">
                <a:solidFill>
                  <a:srgbClr val="FF0000"/>
                </a:solidFill>
              </a:rPr>
              <a:t> </a:t>
            </a:r>
            <a:r>
              <a:rPr lang="en-US" err="1">
                <a:solidFill>
                  <a:srgbClr val="FF0000"/>
                </a:solidFill>
              </a:rPr>
              <a:t>biến</a:t>
            </a:r>
            <a:r>
              <a:rPr lang="en-US">
                <a:solidFill>
                  <a:srgbClr val="FF0000"/>
                </a:solidFill>
              </a:rPr>
              <a:t> </a:t>
            </a:r>
            <a:r>
              <a:rPr lang="en-US" err="1">
                <a:solidFill>
                  <a:srgbClr val="FF0000"/>
                </a:solidFill>
              </a:rPr>
              <a:t>mất</a:t>
            </a:r>
            <a:r>
              <a:rPr lang="en-US">
                <a:solidFill>
                  <a:srgbClr val="FF0000"/>
                </a:solidFill>
              </a:rPr>
              <a:t>.</a:t>
            </a:r>
          </a:p>
        </p:txBody>
      </p:sp>
      <p:sp>
        <p:nvSpPr>
          <p:cNvPr id="6" name="Arrow: Right 5">
            <a:extLst>
              <a:ext uri="{FF2B5EF4-FFF2-40B4-BE49-F238E27FC236}">
                <a16:creationId xmlns:a16="http://schemas.microsoft.com/office/drawing/2014/main" id="{FE2D54D0-B19C-062F-4D9B-97AC4E2DE5D1}"/>
              </a:ext>
            </a:extLst>
          </p:cNvPr>
          <p:cNvSpPr/>
          <p:nvPr/>
        </p:nvSpPr>
        <p:spPr>
          <a:xfrm>
            <a:off x="5712336" y="4867516"/>
            <a:ext cx="1215566" cy="3131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and person walking on a beach&#10;&#10;Description automatically generated with low confidence">
            <a:extLst>
              <a:ext uri="{FF2B5EF4-FFF2-40B4-BE49-F238E27FC236}">
                <a16:creationId xmlns:a16="http://schemas.microsoft.com/office/drawing/2014/main" id="{913BA038-F2AB-23AD-1CD8-379F5AACC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9892" y="3985505"/>
            <a:ext cx="2959608" cy="2077124"/>
          </a:xfrm>
          <a:prstGeom prst="rect">
            <a:avLst/>
          </a:prstGeom>
        </p:spPr>
      </p:pic>
      <p:pic>
        <p:nvPicPr>
          <p:cNvPr id="8" name="Picture 7" descr="A picture containing silhouette&#10;&#10;Description automatically generated">
            <a:extLst>
              <a:ext uri="{FF2B5EF4-FFF2-40B4-BE49-F238E27FC236}">
                <a16:creationId xmlns:a16="http://schemas.microsoft.com/office/drawing/2014/main" id="{2FBA0266-D74F-0875-BDF5-AFEEA29846D4}"/>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33000"/>
                    </a14:imgEffect>
                  </a14:imgLayer>
                </a14:imgProps>
              </a:ext>
              <a:ext uri="{28A0092B-C50C-407E-A947-70E740481C1C}">
                <a14:useLocalDpi xmlns:a14="http://schemas.microsoft.com/office/drawing/2010/main" val="0"/>
              </a:ext>
            </a:extLst>
          </a:blip>
          <a:stretch>
            <a:fillRect/>
          </a:stretch>
        </p:blipFill>
        <p:spPr>
          <a:xfrm>
            <a:off x="7521158" y="3985505"/>
            <a:ext cx="2819344" cy="2077124"/>
          </a:xfrm>
          <a:prstGeom prst="rect">
            <a:avLst/>
          </a:prstGeom>
          <a:effectLst>
            <a:innerShdw blurRad="114300">
              <a:prstClr val="black"/>
            </a:innerShdw>
            <a:softEdge rad="0"/>
          </a:effectLst>
        </p:spPr>
      </p:pic>
      <p:sp>
        <p:nvSpPr>
          <p:cNvPr id="9" name="TextBox 8">
            <a:extLst>
              <a:ext uri="{FF2B5EF4-FFF2-40B4-BE49-F238E27FC236}">
                <a16:creationId xmlns:a16="http://schemas.microsoft.com/office/drawing/2014/main" id="{0F819FCB-7881-627B-E72B-1CA3B454F1B9}"/>
              </a:ext>
            </a:extLst>
          </p:cNvPr>
          <p:cNvSpPr txBox="1"/>
          <p:nvPr/>
        </p:nvSpPr>
        <p:spPr>
          <a:xfrm>
            <a:off x="5187606" y="4253731"/>
            <a:ext cx="2095445" cy="646331"/>
          </a:xfrm>
          <a:prstGeom prst="rect">
            <a:avLst/>
          </a:prstGeom>
          <a:noFill/>
        </p:spPr>
        <p:txBody>
          <a:bodyPr wrap="none" rtlCol="0">
            <a:spAutoFit/>
          </a:bodyPr>
          <a:lstStyle/>
          <a:p>
            <a:pPr algn="ctr"/>
            <a:r>
              <a:rPr lang="en-US">
                <a:highlight>
                  <a:srgbClr val="00FFFF"/>
                </a:highlight>
              </a:rPr>
              <a:t>Generate removal </a:t>
            </a:r>
          </a:p>
          <a:p>
            <a:pPr algn="ctr"/>
            <a:r>
              <a:rPr lang="en-US">
                <a:highlight>
                  <a:srgbClr val="00FFFF"/>
                </a:highlight>
              </a:rPr>
              <a:t>masking</a:t>
            </a:r>
          </a:p>
        </p:txBody>
      </p:sp>
    </p:spTree>
    <p:extLst>
      <p:ext uri="{BB962C8B-B14F-4D97-AF65-F5344CB8AC3E}">
        <p14:creationId xmlns:p14="http://schemas.microsoft.com/office/powerpoint/2010/main" val="3314146160"/>
      </p:ext>
    </p:extLst>
  </p:cSld>
  <p:clrMapOvr>
    <a:masterClrMapping/>
  </p:clrMapOvr>
  <p:transition/>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TotalTime>
  <Words>894</Words>
  <Application>Microsoft Office PowerPoint</Application>
  <PresentationFormat>Widescreen</PresentationFormat>
  <Paragraphs>110</Paragraphs>
  <Slides>27</Slides>
  <Notes>6</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Arial</vt:lpstr>
      <vt:lpstr>Courier New</vt:lpstr>
      <vt:lpstr>Default Design</vt:lpstr>
      <vt:lpstr>BÁO CÁO ĐỒ ÁN XÓA ĐỐI TƯỢNG SỬ DỤNG SEAM CARVING</vt:lpstr>
      <vt:lpstr>Contents</vt:lpstr>
      <vt:lpstr>Sơ lược về Seam Carving  </vt:lpstr>
      <vt:lpstr>Sơ lược về Seam Carving</vt:lpstr>
      <vt:lpstr>Cách tiếp cận của bài toán xóa đối tượng (Object removal)</vt:lpstr>
      <vt:lpstr>Input và output</vt:lpstr>
      <vt:lpstr>Input và output</vt:lpstr>
      <vt:lpstr>removal masking and Protective Masking</vt:lpstr>
      <vt:lpstr>Removal masking</vt:lpstr>
      <vt:lpstr>Removal masking</vt:lpstr>
      <vt:lpstr>Protective Masking</vt:lpstr>
      <vt:lpstr>Object removal</vt:lpstr>
      <vt:lpstr>Object removal</vt:lpstr>
      <vt:lpstr>Object removal</vt:lpstr>
      <vt:lpstr>Thử nghiệm và đánh giá </vt:lpstr>
      <vt:lpstr>Thử nghiệm</vt:lpstr>
      <vt:lpstr>Thử nghiệm</vt:lpstr>
      <vt:lpstr>Đánh giá</vt:lpstr>
      <vt:lpstr>Thách thức bài toán </vt:lpstr>
      <vt:lpstr>Thách thức bài toán</vt:lpstr>
      <vt:lpstr>Thách thức bài toán</vt:lpstr>
      <vt:lpstr>Thách thức bài toán</vt:lpstr>
      <vt:lpstr>Thách thức bài toán</vt:lpstr>
      <vt:lpstr>Thách thức bài toán</vt:lpstr>
      <vt:lpstr>Source code</vt:lpstr>
      <vt:lpstr>Tài liệu tham khảo</vt:lpstr>
      <vt:lpstr>Cảm ơn quí vị đã lắng nghe Nhóm tác giả Lê Trương Ngọc Hải Lê Thị Phương Vy Lại Chí Thiện Nguyễn Nhật Trường</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Sectio cc</dc:title>
  <dc:creator>Hong</dc:creator>
  <cp:lastModifiedBy>Truong Nguyen</cp:lastModifiedBy>
  <cp:revision>1</cp:revision>
  <cp:lastPrinted>2013-08-30T01:32:34Z</cp:lastPrinted>
  <dcterms:created xsi:type="dcterms:W3CDTF">2008-06-14T04:13:27Z</dcterms:created>
  <dcterms:modified xsi:type="dcterms:W3CDTF">2022-06-17T15:42:14Z</dcterms:modified>
</cp:coreProperties>
</file>